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8" r:id="rId4"/>
  </p:sldMasterIdLst>
  <p:notesMasterIdLst>
    <p:notesMasterId r:id="rId39"/>
  </p:notesMasterIdLst>
  <p:handoutMasterIdLst>
    <p:handoutMasterId r:id="rId40"/>
  </p:handoutMasterIdLst>
  <p:sldIdLst>
    <p:sldId id="619" r:id="rId5"/>
    <p:sldId id="629" r:id="rId6"/>
    <p:sldId id="656" r:id="rId7"/>
    <p:sldId id="621" r:id="rId8"/>
    <p:sldId id="622" r:id="rId9"/>
    <p:sldId id="624" r:id="rId10"/>
    <p:sldId id="628" r:id="rId11"/>
    <p:sldId id="630" r:id="rId12"/>
    <p:sldId id="634" r:id="rId13"/>
    <p:sldId id="657" r:id="rId14"/>
    <p:sldId id="636" r:id="rId15"/>
    <p:sldId id="635" r:id="rId16"/>
    <p:sldId id="638" r:id="rId17"/>
    <p:sldId id="659" r:id="rId18"/>
    <p:sldId id="660" r:id="rId19"/>
    <p:sldId id="663" r:id="rId20"/>
    <p:sldId id="662" r:id="rId21"/>
    <p:sldId id="639" r:id="rId22"/>
    <p:sldId id="637" r:id="rId23"/>
    <p:sldId id="633" r:id="rId24"/>
    <p:sldId id="632" r:id="rId25"/>
    <p:sldId id="631" r:id="rId26"/>
    <p:sldId id="646" r:id="rId27"/>
    <p:sldId id="648" r:id="rId28"/>
    <p:sldId id="647" r:id="rId29"/>
    <p:sldId id="640" r:id="rId30"/>
    <p:sldId id="644" r:id="rId31"/>
    <p:sldId id="645" r:id="rId32"/>
    <p:sldId id="643" r:id="rId33"/>
    <p:sldId id="661" r:id="rId34"/>
    <p:sldId id="642" r:id="rId35"/>
    <p:sldId id="641" r:id="rId36"/>
    <p:sldId id="627" r:id="rId37"/>
    <p:sldId id="658" r:id="rId38"/>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800"/>
    <a:srgbClr val="E83828"/>
    <a:srgbClr val="87BD43"/>
    <a:srgbClr val="FFFFFF"/>
    <a:srgbClr val="18AEB9"/>
    <a:srgbClr val="E76618"/>
    <a:srgbClr val="EBE1D5"/>
    <a:srgbClr val="FAD495"/>
    <a:srgbClr val="E0D2C5"/>
    <a:srgbClr val="E782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2A501-23F8-4723-8A89-D3F88F36163C}" v="15" dt="2023-08-17T07:48:08.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89333" autoAdjust="0"/>
  </p:normalViewPr>
  <p:slideViewPr>
    <p:cSldViewPr snapToGrid="0">
      <p:cViewPr varScale="1">
        <p:scale>
          <a:sx n="110" d="100"/>
          <a:sy n="110" d="100"/>
        </p:scale>
        <p:origin x="648"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4080"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郭怡婷" userId="cc77a036-d5bc-447c-8581-e0d60065ecd6" providerId="ADAL" clId="{ECEBF4EA-BFF8-4C0C-9B23-B32654D44454}"/>
    <pc:docChg chg="custSel addSld delSld modSld modMainMaster">
      <pc:chgData name="郭怡婷" userId="cc77a036-d5bc-447c-8581-e0d60065ecd6" providerId="ADAL" clId="{ECEBF4EA-BFF8-4C0C-9B23-B32654D44454}" dt="2023-04-25T08:27:56.895" v="32" actId="478"/>
      <pc:docMkLst>
        <pc:docMk/>
      </pc:docMkLst>
      <pc:sldChg chg="addSp delSp modSp mod">
        <pc:chgData name="郭怡婷" userId="cc77a036-d5bc-447c-8581-e0d60065ecd6" providerId="ADAL" clId="{ECEBF4EA-BFF8-4C0C-9B23-B32654D44454}" dt="2023-04-25T07:31:30.751" v="22" actId="1076"/>
        <pc:sldMkLst>
          <pc:docMk/>
          <pc:sldMk cId="989149696" sldId="256"/>
        </pc:sldMkLst>
        <pc:spChg chg="mod">
          <ac:chgData name="郭怡婷" userId="cc77a036-d5bc-447c-8581-e0d60065ecd6" providerId="ADAL" clId="{ECEBF4EA-BFF8-4C0C-9B23-B32654D44454}" dt="2023-04-25T07:28:13.938" v="8" actId="14100"/>
          <ac:spMkLst>
            <pc:docMk/>
            <pc:sldMk cId="989149696" sldId="256"/>
            <ac:spMk id="2" creationId="{EC7D7F61-AE45-4218-9CCD-F0DD5CEF1D12}"/>
          </ac:spMkLst>
        </pc:spChg>
        <pc:picChg chg="add del mod">
          <ac:chgData name="郭怡婷" userId="cc77a036-d5bc-447c-8581-e0d60065ecd6" providerId="ADAL" clId="{ECEBF4EA-BFF8-4C0C-9B23-B32654D44454}" dt="2023-04-25T07:28:44.277" v="11" actId="478"/>
          <ac:picMkLst>
            <pc:docMk/>
            <pc:sldMk cId="989149696" sldId="256"/>
            <ac:picMk id="4" creationId="{77CB7171-0EB6-E2B6-98E5-24952B02AD5D}"/>
          </ac:picMkLst>
        </pc:picChg>
        <pc:picChg chg="add del mod">
          <ac:chgData name="郭怡婷" userId="cc77a036-d5bc-447c-8581-e0d60065ecd6" providerId="ADAL" clId="{ECEBF4EA-BFF8-4C0C-9B23-B32654D44454}" dt="2023-04-25T07:28:58.397" v="14" actId="478"/>
          <ac:picMkLst>
            <pc:docMk/>
            <pc:sldMk cId="989149696" sldId="256"/>
            <ac:picMk id="6" creationId="{345C3234-E52A-CF02-32C7-1E700E8E222A}"/>
          </ac:picMkLst>
        </pc:picChg>
        <pc:picChg chg="add mod">
          <ac:chgData name="郭怡婷" userId="cc77a036-d5bc-447c-8581-e0d60065ecd6" providerId="ADAL" clId="{ECEBF4EA-BFF8-4C0C-9B23-B32654D44454}" dt="2023-04-25T07:31:30.751" v="22" actId="1076"/>
          <ac:picMkLst>
            <pc:docMk/>
            <pc:sldMk cId="989149696" sldId="256"/>
            <ac:picMk id="8" creationId="{1D379B6A-96F2-7FEB-15E5-67C97A047C67}"/>
          </ac:picMkLst>
        </pc:picChg>
      </pc:sldChg>
      <pc:sldChg chg="delSp mod">
        <pc:chgData name="郭怡婷" userId="cc77a036-d5bc-447c-8581-e0d60065ecd6" providerId="ADAL" clId="{ECEBF4EA-BFF8-4C0C-9B23-B32654D44454}" dt="2023-04-25T07:23:33.988" v="1" actId="478"/>
        <pc:sldMkLst>
          <pc:docMk/>
          <pc:sldMk cId="3203090890" sldId="291"/>
        </pc:sldMkLst>
        <pc:spChg chg="del">
          <ac:chgData name="郭怡婷" userId="cc77a036-d5bc-447c-8581-e0d60065ecd6" providerId="ADAL" clId="{ECEBF4EA-BFF8-4C0C-9B23-B32654D44454}" dt="2023-04-25T07:23:33.988" v="1" actId="478"/>
          <ac:spMkLst>
            <pc:docMk/>
            <pc:sldMk cId="3203090890" sldId="291"/>
            <ac:spMk id="4" creationId="{B804FC4A-3EA8-CC0D-31F7-C596C89F09FA}"/>
          </ac:spMkLst>
        </pc:spChg>
        <pc:inkChg chg="del">
          <ac:chgData name="郭怡婷" userId="cc77a036-d5bc-447c-8581-e0d60065ecd6" providerId="ADAL" clId="{ECEBF4EA-BFF8-4C0C-9B23-B32654D44454}" dt="2023-04-25T07:23:30.895" v="0" actId="478"/>
          <ac:inkMkLst>
            <pc:docMk/>
            <pc:sldMk cId="3203090890" sldId="291"/>
            <ac:inkMk id="3" creationId="{02EBC485-8C00-46E5-D971-88C1DC96E742}"/>
          </ac:inkMkLst>
        </pc:inkChg>
      </pc:sldChg>
      <pc:sldChg chg="del">
        <pc:chgData name="郭怡婷" userId="cc77a036-d5bc-447c-8581-e0d60065ecd6" providerId="ADAL" clId="{ECEBF4EA-BFF8-4C0C-9B23-B32654D44454}" dt="2023-04-25T07:23:36.642" v="2" actId="2696"/>
        <pc:sldMkLst>
          <pc:docMk/>
          <pc:sldMk cId="3170493386" sldId="564"/>
        </pc:sldMkLst>
      </pc:sldChg>
      <pc:sldChg chg="addSp modSp mod">
        <pc:chgData name="郭怡婷" userId="cc77a036-d5bc-447c-8581-e0d60065ecd6" providerId="ADAL" clId="{ECEBF4EA-BFF8-4C0C-9B23-B32654D44454}" dt="2023-04-25T07:39:26.572" v="28" actId="1076"/>
        <pc:sldMkLst>
          <pc:docMk/>
          <pc:sldMk cId="2919988105" sldId="585"/>
        </pc:sldMkLst>
        <pc:spChg chg="add mod">
          <ac:chgData name="郭怡婷" userId="cc77a036-d5bc-447c-8581-e0d60065ecd6" providerId="ADAL" clId="{ECEBF4EA-BFF8-4C0C-9B23-B32654D44454}" dt="2023-04-25T07:39:26.572" v="28" actId="1076"/>
          <ac:spMkLst>
            <pc:docMk/>
            <pc:sldMk cId="2919988105" sldId="585"/>
            <ac:spMk id="4" creationId="{2A097B63-4B91-51CB-73E3-DEA3C343A188}"/>
          </ac:spMkLst>
        </pc:spChg>
      </pc:sldChg>
      <pc:sldChg chg="addSp delSp modSp new mod modClrScheme chgLayout">
        <pc:chgData name="郭怡婷" userId="cc77a036-d5bc-447c-8581-e0d60065ecd6" providerId="ADAL" clId="{ECEBF4EA-BFF8-4C0C-9B23-B32654D44454}" dt="2023-04-25T08:27:19.605" v="30" actId="700"/>
        <pc:sldMkLst>
          <pc:docMk/>
          <pc:sldMk cId="3352673512" sldId="597"/>
        </pc:sldMkLst>
        <pc:spChg chg="del mod ord">
          <ac:chgData name="郭怡婷" userId="cc77a036-d5bc-447c-8581-e0d60065ecd6" providerId="ADAL" clId="{ECEBF4EA-BFF8-4C0C-9B23-B32654D44454}" dt="2023-04-25T08:27:19.605" v="30" actId="700"/>
          <ac:spMkLst>
            <pc:docMk/>
            <pc:sldMk cId="3352673512" sldId="597"/>
            <ac:spMk id="2" creationId="{4F6C5294-6D70-DED7-9D6C-69F2CAC3453B}"/>
          </ac:spMkLst>
        </pc:spChg>
        <pc:spChg chg="add mod ord">
          <ac:chgData name="郭怡婷" userId="cc77a036-d5bc-447c-8581-e0d60065ecd6" providerId="ADAL" clId="{ECEBF4EA-BFF8-4C0C-9B23-B32654D44454}" dt="2023-04-25T08:27:19.605" v="30" actId="700"/>
          <ac:spMkLst>
            <pc:docMk/>
            <pc:sldMk cId="3352673512" sldId="597"/>
            <ac:spMk id="3" creationId="{B3F4AFF1-7E8C-650C-F2E2-7AD3D4F5DE85}"/>
          </ac:spMkLst>
        </pc:spChg>
        <pc:spChg chg="add mod ord">
          <ac:chgData name="郭怡婷" userId="cc77a036-d5bc-447c-8581-e0d60065ecd6" providerId="ADAL" clId="{ECEBF4EA-BFF8-4C0C-9B23-B32654D44454}" dt="2023-04-25T08:27:19.605" v="30" actId="700"/>
          <ac:spMkLst>
            <pc:docMk/>
            <pc:sldMk cId="3352673512" sldId="597"/>
            <ac:spMk id="4" creationId="{6DCE02DA-76D8-410F-6B5E-B1CDFAC29393}"/>
          </ac:spMkLst>
        </pc:spChg>
      </pc:sldChg>
      <pc:sldMasterChg chg="delSp mod modSldLayout">
        <pc:chgData name="郭怡婷" userId="cc77a036-d5bc-447c-8581-e0d60065ecd6" providerId="ADAL" clId="{ECEBF4EA-BFF8-4C0C-9B23-B32654D44454}" dt="2023-04-25T08:27:56.895" v="32" actId="478"/>
        <pc:sldMasterMkLst>
          <pc:docMk/>
          <pc:sldMasterMk cId="3016535200" sldId="2147483738"/>
        </pc:sldMasterMkLst>
        <pc:picChg chg="del">
          <ac:chgData name="郭怡婷" userId="cc77a036-d5bc-447c-8581-e0d60065ecd6" providerId="ADAL" clId="{ECEBF4EA-BFF8-4C0C-9B23-B32654D44454}" dt="2023-04-25T08:27:56.895" v="32" actId="478"/>
          <ac:picMkLst>
            <pc:docMk/>
            <pc:sldMasterMk cId="3016535200" sldId="2147483738"/>
            <ac:picMk id="36" creationId="{0CF90296-BDF6-44D1-86F0-CA96A36FC260}"/>
          </ac:picMkLst>
        </pc:picChg>
        <pc:picChg chg="del">
          <ac:chgData name="郭怡婷" userId="cc77a036-d5bc-447c-8581-e0d60065ecd6" providerId="ADAL" clId="{ECEBF4EA-BFF8-4C0C-9B23-B32654D44454}" dt="2023-04-25T08:27:54.704" v="31" actId="478"/>
          <ac:picMkLst>
            <pc:docMk/>
            <pc:sldMasterMk cId="3016535200" sldId="2147483738"/>
            <ac:picMk id="37" creationId="{E380C754-B5F2-4598-A5EB-A54A23855533}"/>
          </ac:picMkLst>
        </pc:picChg>
        <pc:sldLayoutChg chg="delSp mod">
          <pc:chgData name="郭怡婷" userId="cc77a036-d5bc-447c-8581-e0d60065ecd6" providerId="ADAL" clId="{ECEBF4EA-BFF8-4C0C-9B23-B32654D44454}" dt="2023-04-25T07:33:10.766" v="24" actId="478"/>
          <pc:sldLayoutMkLst>
            <pc:docMk/>
            <pc:sldMasterMk cId="3016535200" sldId="2147483738"/>
            <pc:sldLayoutMk cId="4010212949" sldId="2147483739"/>
          </pc:sldLayoutMkLst>
          <pc:picChg chg="del">
            <ac:chgData name="郭怡婷" userId="cc77a036-d5bc-447c-8581-e0d60065ecd6" providerId="ADAL" clId="{ECEBF4EA-BFF8-4C0C-9B23-B32654D44454}" dt="2023-04-25T07:33:10.766" v="24" actId="478"/>
            <ac:picMkLst>
              <pc:docMk/>
              <pc:sldMasterMk cId="3016535200" sldId="2147483738"/>
              <pc:sldLayoutMk cId="4010212949" sldId="2147483739"/>
              <ac:picMk id="22" creationId="{7D6D1E3D-AF95-4A53-BC17-2667E724DD5F}"/>
            </ac:picMkLst>
          </pc:picChg>
          <pc:picChg chg="del">
            <ac:chgData name="郭怡婷" userId="cc77a036-d5bc-447c-8581-e0d60065ecd6" providerId="ADAL" clId="{ECEBF4EA-BFF8-4C0C-9B23-B32654D44454}" dt="2023-04-25T07:33:08.751" v="23" actId="478"/>
            <ac:picMkLst>
              <pc:docMk/>
              <pc:sldMasterMk cId="3016535200" sldId="2147483738"/>
              <pc:sldLayoutMk cId="4010212949" sldId="2147483739"/>
              <ac:picMk id="33" creationId="{7CC388AD-5178-49AE-8E20-18294EF751A5}"/>
            </ac:picMkLst>
          </pc:picChg>
        </pc:sldLayoutChg>
      </pc:sldMasterChg>
    </pc:docChg>
  </pc:docChgLst>
  <pc:docChgLst>
    <pc:chgData name="郭怡婷" userId="cc77a036-d5bc-447c-8581-e0d60065ecd6" providerId="ADAL" clId="{92A448AB-414D-47B2-9DEC-3DF6A91AFD2F}"/>
    <pc:docChg chg="undo custSel modSld">
      <pc:chgData name="郭怡婷" userId="cc77a036-d5bc-447c-8581-e0d60065ecd6" providerId="ADAL" clId="{92A448AB-414D-47B2-9DEC-3DF6A91AFD2F}" dt="2023-04-25T07:16:10.320" v="54" actId="339"/>
      <pc:docMkLst>
        <pc:docMk/>
      </pc:docMkLst>
      <pc:sldChg chg="modNotesTx">
        <pc:chgData name="郭怡婷" userId="cc77a036-d5bc-447c-8581-e0d60065ecd6" providerId="ADAL" clId="{92A448AB-414D-47B2-9DEC-3DF6A91AFD2F}" dt="2023-04-21T09:10:40.751" v="40" actId="20577"/>
        <pc:sldMkLst>
          <pc:docMk/>
          <pc:sldMk cId="4276307855" sldId="265"/>
        </pc:sldMkLst>
      </pc:sldChg>
      <pc:sldChg chg="modSp">
        <pc:chgData name="郭怡婷" userId="cc77a036-d5bc-447c-8581-e0d60065ecd6" providerId="ADAL" clId="{92A448AB-414D-47B2-9DEC-3DF6A91AFD2F}" dt="2023-04-21T09:11:12.449" v="42" actId="1076"/>
        <pc:sldMkLst>
          <pc:docMk/>
          <pc:sldMk cId="3203090890" sldId="291"/>
        </pc:sldMkLst>
        <pc:picChg chg="mod">
          <ac:chgData name="郭怡婷" userId="cc77a036-d5bc-447c-8581-e0d60065ecd6" providerId="ADAL" clId="{92A448AB-414D-47B2-9DEC-3DF6A91AFD2F}" dt="2023-04-21T09:11:12.449" v="42" actId="1076"/>
          <ac:picMkLst>
            <pc:docMk/>
            <pc:sldMk cId="3203090890" sldId="291"/>
            <ac:picMk id="6146" creationId="{00000000-0000-0000-0000-000000000000}"/>
          </ac:picMkLst>
        </pc:picChg>
      </pc:sldChg>
      <pc:sldChg chg="modSp">
        <pc:chgData name="郭怡婷" userId="cc77a036-d5bc-447c-8581-e0d60065ecd6" providerId="ADAL" clId="{92A448AB-414D-47B2-9DEC-3DF6A91AFD2F}" dt="2023-04-21T09:12:54.234" v="44" actId="1076"/>
        <pc:sldMkLst>
          <pc:docMk/>
          <pc:sldMk cId="2013192704" sldId="294"/>
        </pc:sldMkLst>
        <pc:picChg chg="mod">
          <ac:chgData name="郭怡婷" userId="cc77a036-d5bc-447c-8581-e0d60065ecd6" providerId="ADAL" clId="{92A448AB-414D-47B2-9DEC-3DF6A91AFD2F}" dt="2023-04-21T09:12:54.234" v="44" actId="1076"/>
          <ac:picMkLst>
            <pc:docMk/>
            <pc:sldMk cId="2013192704" sldId="294"/>
            <ac:picMk id="3074" creationId="{00000000-0000-0000-0000-000000000000}"/>
          </ac:picMkLst>
        </pc:picChg>
      </pc:sldChg>
      <pc:sldChg chg="modSp mod">
        <pc:chgData name="郭怡婷" userId="cc77a036-d5bc-447c-8581-e0d60065ecd6" providerId="ADAL" clId="{92A448AB-414D-47B2-9DEC-3DF6A91AFD2F}" dt="2023-04-21T09:14:35.188" v="46" actId="1076"/>
        <pc:sldMkLst>
          <pc:docMk/>
          <pc:sldMk cId="1652836273" sldId="315"/>
        </pc:sldMkLst>
        <pc:picChg chg="mod">
          <ac:chgData name="郭怡婷" userId="cc77a036-d5bc-447c-8581-e0d60065ecd6" providerId="ADAL" clId="{92A448AB-414D-47B2-9DEC-3DF6A91AFD2F}" dt="2023-04-21T09:14:35.188" v="46" actId="1076"/>
          <ac:picMkLst>
            <pc:docMk/>
            <pc:sldMk cId="1652836273" sldId="315"/>
            <ac:picMk id="36" creationId="{39B194E9-F38E-0C09-6F38-4974DE7BF871}"/>
          </ac:picMkLst>
        </pc:picChg>
      </pc:sldChg>
      <pc:sldChg chg="modSp">
        <pc:chgData name="郭怡婷" userId="cc77a036-d5bc-447c-8581-e0d60065ecd6" providerId="ADAL" clId="{92A448AB-414D-47B2-9DEC-3DF6A91AFD2F}" dt="2023-04-25T07:16:10.320" v="54" actId="339"/>
        <pc:sldMkLst>
          <pc:docMk/>
          <pc:sldMk cId="137150552" sldId="327"/>
        </pc:sldMkLst>
        <pc:picChg chg="mod">
          <ac:chgData name="郭怡婷" userId="cc77a036-d5bc-447c-8581-e0d60065ecd6" providerId="ADAL" clId="{92A448AB-414D-47B2-9DEC-3DF6A91AFD2F}" dt="2023-04-25T07:16:10.320" v="54" actId="339"/>
          <ac:picMkLst>
            <pc:docMk/>
            <pc:sldMk cId="137150552" sldId="327"/>
            <ac:picMk id="15" creationId="{F0DBADE5-FEAB-1260-02E4-A7D8EC64D802}"/>
          </ac:picMkLst>
        </pc:picChg>
        <pc:picChg chg="mod">
          <ac:chgData name="郭怡婷" userId="cc77a036-d5bc-447c-8581-e0d60065ecd6" providerId="ADAL" clId="{92A448AB-414D-47B2-9DEC-3DF6A91AFD2F}" dt="2023-04-25T07:15:50.909" v="53" actId="339"/>
          <ac:picMkLst>
            <pc:docMk/>
            <pc:sldMk cId="137150552" sldId="327"/>
            <ac:picMk id="18" creationId="{C4F2B9EF-47E7-2BE0-4001-4118BBAA3660}"/>
          </ac:picMkLst>
        </pc:picChg>
      </pc:sldChg>
      <pc:sldChg chg="modSp mod">
        <pc:chgData name="郭怡婷" userId="cc77a036-d5bc-447c-8581-e0d60065ecd6" providerId="ADAL" clId="{92A448AB-414D-47B2-9DEC-3DF6A91AFD2F}" dt="2023-04-21T08:41:27.158" v="3" actId="1076"/>
        <pc:sldMkLst>
          <pc:docMk/>
          <pc:sldMk cId="539883807" sldId="583"/>
        </pc:sldMkLst>
        <pc:spChg chg="mod">
          <ac:chgData name="郭怡婷" userId="cc77a036-d5bc-447c-8581-e0d60065ecd6" providerId="ADAL" clId="{92A448AB-414D-47B2-9DEC-3DF6A91AFD2F}" dt="2023-04-21T08:41:26.823" v="2" actId="1076"/>
          <ac:spMkLst>
            <pc:docMk/>
            <pc:sldMk cId="539883807" sldId="583"/>
            <ac:spMk id="2" creationId="{5D90B7DF-3DFF-4B1F-99BE-C0EEA255991C}"/>
          </ac:spMkLst>
        </pc:spChg>
        <pc:picChg chg="mod">
          <ac:chgData name="郭怡婷" userId="cc77a036-d5bc-447c-8581-e0d60065ecd6" providerId="ADAL" clId="{92A448AB-414D-47B2-9DEC-3DF6A91AFD2F}" dt="2023-04-21T08:41:27.158" v="3" actId="1076"/>
          <ac:picMkLst>
            <pc:docMk/>
            <pc:sldMk cId="539883807" sldId="583"/>
            <ac:picMk id="9" creationId="{55377A7B-2E8D-46E8-893E-29B2A0D17461}"/>
          </ac:picMkLst>
        </pc:picChg>
      </pc:sldChg>
      <pc:sldChg chg="modNotesTx">
        <pc:chgData name="郭怡婷" userId="cc77a036-d5bc-447c-8581-e0d60065ecd6" providerId="ADAL" clId="{92A448AB-414D-47B2-9DEC-3DF6A91AFD2F}" dt="2023-04-25T05:58:27.269" v="52" actId="20577"/>
        <pc:sldMkLst>
          <pc:docMk/>
          <pc:sldMk cId="1085442900" sldId="591"/>
        </pc:sldMkLst>
      </pc:sldChg>
    </pc:docChg>
  </pc:docChgLst>
  <pc:docChgLst>
    <pc:chgData name="郭怡婷" userId="cc77a036-d5bc-447c-8581-e0d60065ecd6" providerId="ADAL" clId="{B0A2A501-23F8-4723-8A89-D3F88F36163C}"/>
    <pc:docChg chg="custSel addSld delSld modSld modMainMaster">
      <pc:chgData name="郭怡婷" userId="cc77a036-d5bc-447c-8581-e0d60065ecd6" providerId="ADAL" clId="{B0A2A501-23F8-4723-8A89-D3F88F36163C}" dt="2023-08-17T07:47:30.116" v="68" actId="47"/>
      <pc:docMkLst>
        <pc:docMk/>
      </pc:docMkLst>
      <pc:sldChg chg="del">
        <pc:chgData name="郭怡婷" userId="cc77a036-d5bc-447c-8581-e0d60065ecd6" providerId="ADAL" clId="{B0A2A501-23F8-4723-8A89-D3F88F36163C}" dt="2023-08-17T07:47:30.116" v="68" actId="47"/>
        <pc:sldMkLst>
          <pc:docMk/>
          <pc:sldMk cId="1000022173" sldId="279"/>
        </pc:sldMkLst>
      </pc:sldChg>
      <pc:sldChg chg="addSp delSp modSp new del mod modClrScheme chgLayout">
        <pc:chgData name="郭怡婷" userId="cc77a036-d5bc-447c-8581-e0d60065ecd6" providerId="ADAL" clId="{B0A2A501-23F8-4723-8A89-D3F88F36163C}" dt="2023-08-17T07:46:55.758" v="67" actId="47"/>
        <pc:sldMkLst>
          <pc:docMk/>
          <pc:sldMk cId="2513886463" sldId="614"/>
        </pc:sldMkLst>
        <pc:spChg chg="add del mod">
          <ac:chgData name="郭怡婷" userId="cc77a036-d5bc-447c-8581-e0d60065ecd6" providerId="ADAL" clId="{B0A2A501-23F8-4723-8A89-D3F88F36163C}" dt="2023-08-17T07:44:41.024" v="64"/>
          <ac:spMkLst>
            <pc:docMk/>
            <pc:sldMk cId="2513886463" sldId="614"/>
            <ac:spMk id="2" creationId="{4A16E091-7376-41E4-9B67-5FD01BF8608A}"/>
          </ac:spMkLst>
        </pc:spChg>
        <pc:spChg chg="add del mod">
          <ac:chgData name="郭怡婷" userId="cc77a036-d5bc-447c-8581-e0d60065ecd6" providerId="ADAL" clId="{B0A2A501-23F8-4723-8A89-D3F88F36163C}" dt="2023-08-17T07:25:47.801" v="2" actId="478"/>
          <ac:spMkLst>
            <pc:docMk/>
            <pc:sldMk cId="2513886463" sldId="614"/>
            <ac:spMk id="2" creationId="{8BDE197F-4527-DAF2-9A38-3E426A45BF1C}"/>
          </ac:spMkLst>
        </pc:spChg>
        <pc:spChg chg="add del mod">
          <ac:chgData name="郭怡婷" userId="cc77a036-d5bc-447c-8581-e0d60065ecd6" providerId="ADAL" clId="{B0A2A501-23F8-4723-8A89-D3F88F36163C}" dt="2023-08-17T07:44:41.024" v="64"/>
          <ac:spMkLst>
            <pc:docMk/>
            <pc:sldMk cId="2513886463" sldId="614"/>
            <ac:spMk id="3" creationId="{16EBCE95-294B-A372-925B-DE63DEEE349B}"/>
          </ac:spMkLst>
        </pc:spChg>
        <pc:spChg chg="add del mod">
          <ac:chgData name="郭怡婷" userId="cc77a036-d5bc-447c-8581-e0d60065ecd6" providerId="ADAL" clId="{B0A2A501-23F8-4723-8A89-D3F88F36163C}" dt="2023-08-17T07:31:03.195" v="52" actId="700"/>
          <ac:spMkLst>
            <pc:docMk/>
            <pc:sldMk cId="2513886463" sldId="614"/>
            <ac:spMk id="3" creationId="{AC9C4A99-0799-5236-B02A-598C8422D472}"/>
          </ac:spMkLst>
        </pc:spChg>
        <pc:spChg chg="add del mod ord">
          <ac:chgData name="郭怡婷" userId="cc77a036-d5bc-447c-8581-e0d60065ecd6" providerId="ADAL" clId="{B0A2A501-23F8-4723-8A89-D3F88F36163C}" dt="2023-08-17T07:32:22.741" v="58" actId="700"/>
          <ac:spMkLst>
            <pc:docMk/>
            <pc:sldMk cId="2513886463" sldId="614"/>
            <ac:spMk id="4" creationId="{AC3559B5-5F48-44B0-A314-26C8A37730A3}"/>
          </ac:spMkLst>
        </pc:spChg>
        <pc:spChg chg="add del mod">
          <ac:chgData name="郭怡婷" userId="cc77a036-d5bc-447c-8581-e0d60065ecd6" providerId="ADAL" clId="{B0A2A501-23F8-4723-8A89-D3F88F36163C}" dt="2023-08-17T07:44:41.024" v="64"/>
          <ac:spMkLst>
            <pc:docMk/>
            <pc:sldMk cId="2513886463" sldId="614"/>
            <ac:spMk id="4" creationId="{FDEBA99B-6551-A313-21C8-8CA2FF850B92}"/>
          </ac:spMkLst>
        </pc:spChg>
        <pc:spChg chg="del mod ord">
          <ac:chgData name="郭怡婷" userId="cc77a036-d5bc-447c-8581-e0d60065ecd6" providerId="ADAL" clId="{B0A2A501-23F8-4723-8A89-D3F88F36163C}" dt="2023-08-17T07:44:35.155" v="62" actId="478"/>
          <ac:spMkLst>
            <pc:docMk/>
            <pc:sldMk cId="2513886463" sldId="614"/>
            <ac:spMk id="5" creationId="{00BA16D1-F4B7-F27B-E3DB-FB100CC580DA}"/>
          </ac:spMkLst>
        </pc:spChg>
        <pc:spChg chg="mod ord">
          <ac:chgData name="郭怡婷" userId="cc77a036-d5bc-447c-8581-e0d60065ecd6" providerId="ADAL" clId="{B0A2A501-23F8-4723-8A89-D3F88F36163C}" dt="2023-08-17T07:32:29.664" v="59" actId="700"/>
          <ac:spMkLst>
            <pc:docMk/>
            <pc:sldMk cId="2513886463" sldId="614"/>
            <ac:spMk id="6" creationId="{AF0BF90A-35F1-0EA5-DE45-D8A4EC10C93A}"/>
          </ac:spMkLst>
        </pc:spChg>
        <pc:spChg chg="add del mod ord">
          <ac:chgData name="郭怡婷" userId="cc77a036-d5bc-447c-8581-e0d60065ecd6" providerId="ADAL" clId="{B0A2A501-23F8-4723-8A89-D3F88F36163C}" dt="2023-08-17T07:33:06.120" v="60" actId="478"/>
          <ac:spMkLst>
            <pc:docMk/>
            <pc:sldMk cId="2513886463" sldId="614"/>
            <ac:spMk id="7" creationId="{8EF5DF8E-8ABC-7E77-1BC1-0FF4B9D6F994}"/>
          </ac:spMkLst>
        </pc:spChg>
        <pc:spChg chg="add del mod">
          <ac:chgData name="郭怡婷" userId="cc77a036-d5bc-447c-8581-e0d60065ecd6" providerId="ADAL" clId="{B0A2A501-23F8-4723-8A89-D3F88F36163C}" dt="2023-08-17T07:44:41.024" v="64"/>
          <ac:spMkLst>
            <pc:docMk/>
            <pc:sldMk cId="2513886463" sldId="614"/>
            <ac:spMk id="7" creationId="{CE2C88C4-F1BC-0974-F20D-BD632F460800}"/>
          </ac:spMkLst>
        </pc:spChg>
        <pc:spChg chg="add del mod">
          <ac:chgData name="郭怡婷" userId="cc77a036-d5bc-447c-8581-e0d60065ecd6" providerId="ADAL" clId="{B0A2A501-23F8-4723-8A89-D3F88F36163C}" dt="2023-08-17T07:44:35.155" v="62" actId="478"/>
          <ac:spMkLst>
            <pc:docMk/>
            <pc:sldMk cId="2513886463" sldId="614"/>
            <ac:spMk id="8" creationId="{A724CEF6-C86F-9182-7E46-896281C71AA0}"/>
          </ac:spMkLst>
        </pc:spChg>
        <pc:spChg chg="add del mod">
          <ac:chgData name="郭怡婷" userId="cc77a036-d5bc-447c-8581-e0d60065ecd6" providerId="ADAL" clId="{B0A2A501-23F8-4723-8A89-D3F88F36163C}" dt="2023-08-17T07:44:35.155" v="62" actId="478"/>
          <ac:spMkLst>
            <pc:docMk/>
            <pc:sldMk cId="2513886463" sldId="614"/>
            <ac:spMk id="10" creationId="{22D77DD6-B551-FCC0-2E97-D0E9EF97A2C7}"/>
          </ac:spMkLst>
        </pc:spChg>
        <pc:spChg chg="add del mod">
          <ac:chgData name="郭怡婷" userId="cc77a036-d5bc-447c-8581-e0d60065ecd6" providerId="ADAL" clId="{B0A2A501-23F8-4723-8A89-D3F88F36163C}" dt="2023-08-17T07:44:35.155" v="62" actId="478"/>
          <ac:spMkLst>
            <pc:docMk/>
            <pc:sldMk cId="2513886463" sldId="614"/>
            <ac:spMk id="11" creationId="{7C186204-3617-3AE2-C30F-A9EB7CB2E0FD}"/>
          </ac:spMkLst>
        </pc:spChg>
        <pc:spChg chg="add del mod">
          <ac:chgData name="郭怡婷" userId="cc77a036-d5bc-447c-8581-e0d60065ecd6" providerId="ADAL" clId="{B0A2A501-23F8-4723-8A89-D3F88F36163C}" dt="2023-08-17T07:44:35.155" v="62" actId="478"/>
          <ac:spMkLst>
            <pc:docMk/>
            <pc:sldMk cId="2513886463" sldId="614"/>
            <ac:spMk id="12" creationId="{B942C3A1-995A-11AA-CD53-DDB9B25ED0F1}"/>
          </ac:spMkLst>
        </pc:spChg>
        <pc:spChg chg="add del mod">
          <ac:chgData name="郭怡婷" userId="cc77a036-d5bc-447c-8581-e0d60065ecd6" providerId="ADAL" clId="{B0A2A501-23F8-4723-8A89-D3F88F36163C}" dt="2023-08-17T07:44:35.155" v="62" actId="478"/>
          <ac:spMkLst>
            <pc:docMk/>
            <pc:sldMk cId="2513886463" sldId="614"/>
            <ac:spMk id="13" creationId="{D7D13580-9E2D-61F1-BED6-D06F68D4EEA2}"/>
          </ac:spMkLst>
        </pc:spChg>
        <pc:spChg chg="add del mod">
          <ac:chgData name="郭怡婷" userId="cc77a036-d5bc-447c-8581-e0d60065ecd6" providerId="ADAL" clId="{B0A2A501-23F8-4723-8A89-D3F88F36163C}" dt="2023-08-17T07:44:35.155" v="62" actId="478"/>
          <ac:spMkLst>
            <pc:docMk/>
            <pc:sldMk cId="2513886463" sldId="614"/>
            <ac:spMk id="14" creationId="{E3818E84-F865-5292-AC37-E272E74B0919}"/>
          </ac:spMkLst>
        </pc:spChg>
        <pc:spChg chg="add del mod">
          <ac:chgData name="郭怡婷" userId="cc77a036-d5bc-447c-8581-e0d60065ecd6" providerId="ADAL" clId="{B0A2A501-23F8-4723-8A89-D3F88F36163C}" dt="2023-08-17T07:44:41.024" v="64"/>
          <ac:spMkLst>
            <pc:docMk/>
            <pc:sldMk cId="2513886463" sldId="614"/>
            <ac:spMk id="19" creationId="{ACFE79E0-3AAB-1A0F-3904-0DFB0987ECE3}"/>
          </ac:spMkLst>
        </pc:spChg>
        <pc:spChg chg="add del mod">
          <ac:chgData name="郭怡婷" userId="cc77a036-d5bc-447c-8581-e0d60065ecd6" providerId="ADAL" clId="{B0A2A501-23F8-4723-8A89-D3F88F36163C}" dt="2023-08-17T07:44:41.024" v="64"/>
          <ac:spMkLst>
            <pc:docMk/>
            <pc:sldMk cId="2513886463" sldId="614"/>
            <ac:spMk id="20" creationId="{F3BD2D26-A5AA-19D1-E1EF-282F2B9BD840}"/>
          </ac:spMkLst>
        </pc:spChg>
        <pc:spChg chg="add del mod">
          <ac:chgData name="郭怡婷" userId="cc77a036-d5bc-447c-8581-e0d60065ecd6" providerId="ADAL" clId="{B0A2A501-23F8-4723-8A89-D3F88F36163C}" dt="2023-08-17T07:44:41.024" v="64"/>
          <ac:spMkLst>
            <pc:docMk/>
            <pc:sldMk cId="2513886463" sldId="614"/>
            <ac:spMk id="21" creationId="{5BDD6529-1C35-B96A-96EB-CE91CAD52CF6}"/>
          </ac:spMkLst>
        </pc:spChg>
        <pc:spChg chg="add del mod">
          <ac:chgData name="郭怡婷" userId="cc77a036-d5bc-447c-8581-e0d60065ecd6" providerId="ADAL" clId="{B0A2A501-23F8-4723-8A89-D3F88F36163C}" dt="2023-08-17T07:44:41.024" v="64"/>
          <ac:spMkLst>
            <pc:docMk/>
            <pc:sldMk cId="2513886463" sldId="614"/>
            <ac:spMk id="22" creationId="{986D266F-B69F-1C56-B58E-D2DCEA82DA94}"/>
          </ac:spMkLst>
        </pc:spChg>
        <pc:spChg chg="add del mod">
          <ac:chgData name="郭怡婷" userId="cc77a036-d5bc-447c-8581-e0d60065ecd6" providerId="ADAL" clId="{B0A2A501-23F8-4723-8A89-D3F88F36163C}" dt="2023-08-17T07:45:00.714" v="66"/>
          <ac:spMkLst>
            <pc:docMk/>
            <pc:sldMk cId="2513886463" sldId="614"/>
            <ac:spMk id="27" creationId="{03FB458B-F939-A109-8AAA-57216841184F}"/>
          </ac:spMkLst>
        </pc:spChg>
        <pc:spChg chg="add del mod">
          <ac:chgData name="郭怡婷" userId="cc77a036-d5bc-447c-8581-e0d60065ecd6" providerId="ADAL" clId="{B0A2A501-23F8-4723-8A89-D3F88F36163C}" dt="2023-08-17T07:45:00.714" v="66"/>
          <ac:spMkLst>
            <pc:docMk/>
            <pc:sldMk cId="2513886463" sldId="614"/>
            <ac:spMk id="28" creationId="{5CB3ABBB-C71F-207C-D268-AE27F41A8043}"/>
          </ac:spMkLst>
        </pc:spChg>
        <pc:spChg chg="add del mod">
          <ac:chgData name="郭怡婷" userId="cc77a036-d5bc-447c-8581-e0d60065ecd6" providerId="ADAL" clId="{B0A2A501-23F8-4723-8A89-D3F88F36163C}" dt="2023-08-17T07:45:00.714" v="66"/>
          <ac:spMkLst>
            <pc:docMk/>
            <pc:sldMk cId="2513886463" sldId="614"/>
            <ac:spMk id="29" creationId="{F2998352-64E2-C04B-8160-442447C8184A}"/>
          </ac:spMkLst>
        </pc:spChg>
        <pc:spChg chg="add del mod">
          <ac:chgData name="郭怡婷" userId="cc77a036-d5bc-447c-8581-e0d60065ecd6" providerId="ADAL" clId="{B0A2A501-23F8-4723-8A89-D3F88F36163C}" dt="2023-08-17T07:45:00.714" v="66"/>
          <ac:spMkLst>
            <pc:docMk/>
            <pc:sldMk cId="2513886463" sldId="614"/>
            <ac:spMk id="31" creationId="{A161C07D-3D54-D828-4DF5-F240FAAA30E0}"/>
          </ac:spMkLst>
        </pc:spChg>
        <pc:spChg chg="add del mod">
          <ac:chgData name="郭怡婷" userId="cc77a036-d5bc-447c-8581-e0d60065ecd6" providerId="ADAL" clId="{B0A2A501-23F8-4723-8A89-D3F88F36163C}" dt="2023-08-17T07:45:00.714" v="66"/>
          <ac:spMkLst>
            <pc:docMk/>
            <pc:sldMk cId="2513886463" sldId="614"/>
            <ac:spMk id="32" creationId="{00E7B95D-9931-2A52-9756-9D4E40F801C0}"/>
          </ac:spMkLst>
        </pc:spChg>
        <pc:spChg chg="add del mod">
          <ac:chgData name="郭怡婷" userId="cc77a036-d5bc-447c-8581-e0d60065ecd6" providerId="ADAL" clId="{B0A2A501-23F8-4723-8A89-D3F88F36163C}" dt="2023-08-17T07:45:00.714" v="66"/>
          <ac:spMkLst>
            <pc:docMk/>
            <pc:sldMk cId="2513886463" sldId="614"/>
            <ac:spMk id="33" creationId="{6192B2F4-31AC-37C6-F71F-1DE06A13072E}"/>
          </ac:spMkLst>
        </pc:spChg>
        <pc:spChg chg="add del mod">
          <ac:chgData name="郭怡婷" userId="cc77a036-d5bc-447c-8581-e0d60065ecd6" providerId="ADAL" clId="{B0A2A501-23F8-4723-8A89-D3F88F36163C}" dt="2023-08-17T07:45:00.714" v="66"/>
          <ac:spMkLst>
            <pc:docMk/>
            <pc:sldMk cId="2513886463" sldId="614"/>
            <ac:spMk id="34" creationId="{AFA50BA2-B00D-A8AF-4152-1D90A259A0F4}"/>
          </ac:spMkLst>
        </pc:spChg>
        <pc:spChg chg="add del mod">
          <ac:chgData name="郭怡婷" userId="cc77a036-d5bc-447c-8581-e0d60065ecd6" providerId="ADAL" clId="{B0A2A501-23F8-4723-8A89-D3F88F36163C}" dt="2023-08-17T07:45:00.714" v="66"/>
          <ac:spMkLst>
            <pc:docMk/>
            <pc:sldMk cId="2513886463" sldId="614"/>
            <ac:spMk id="35" creationId="{CE75DB05-785B-CCE2-C44B-B20ACB9E7284}"/>
          </ac:spMkLst>
        </pc:spChg>
        <pc:picChg chg="add del mod">
          <ac:chgData name="郭怡婷" userId="cc77a036-d5bc-447c-8581-e0d60065ecd6" providerId="ADAL" clId="{B0A2A501-23F8-4723-8A89-D3F88F36163C}" dt="2023-08-17T07:44:41.024" v="64"/>
          <ac:picMkLst>
            <pc:docMk/>
            <pc:sldMk cId="2513886463" sldId="614"/>
            <ac:picMk id="6" creationId="{278A36FD-F13B-75A6-2004-36B3FC7281CC}"/>
          </ac:picMkLst>
        </pc:picChg>
        <pc:picChg chg="add del mod">
          <ac:chgData name="郭怡婷" userId="cc77a036-d5bc-447c-8581-e0d60065ecd6" providerId="ADAL" clId="{B0A2A501-23F8-4723-8A89-D3F88F36163C}" dt="2023-08-17T07:44:35.155" v="62" actId="478"/>
          <ac:picMkLst>
            <pc:docMk/>
            <pc:sldMk cId="2513886463" sldId="614"/>
            <ac:picMk id="9" creationId="{43C130E6-A376-A649-63FA-26EC6812E533}"/>
          </ac:picMkLst>
        </pc:picChg>
        <pc:picChg chg="add del mod">
          <ac:chgData name="郭怡婷" userId="cc77a036-d5bc-447c-8581-e0d60065ecd6" providerId="ADAL" clId="{B0A2A501-23F8-4723-8A89-D3F88F36163C}" dt="2023-08-17T07:44:35.155" v="62" actId="478"/>
          <ac:picMkLst>
            <pc:docMk/>
            <pc:sldMk cId="2513886463" sldId="614"/>
            <ac:picMk id="15" creationId="{DEE8D545-745F-5F39-C676-0E51704FDB9D}"/>
          </ac:picMkLst>
        </pc:picChg>
        <pc:picChg chg="add del mod">
          <ac:chgData name="郭怡婷" userId="cc77a036-d5bc-447c-8581-e0d60065ecd6" providerId="ADAL" clId="{B0A2A501-23F8-4723-8A89-D3F88F36163C}" dt="2023-08-17T07:44:35.155" v="62" actId="478"/>
          <ac:picMkLst>
            <pc:docMk/>
            <pc:sldMk cId="2513886463" sldId="614"/>
            <ac:picMk id="16" creationId="{A97C80B2-C92E-DEA7-1639-3505E9A213DB}"/>
          </ac:picMkLst>
        </pc:picChg>
        <pc:picChg chg="add del mod">
          <ac:chgData name="郭怡婷" userId="cc77a036-d5bc-447c-8581-e0d60065ecd6" providerId="ADAL" clId="{B0A2A501-23F8-4723-8A89-D3F88F36163C}" dt="2023-08-17T07:44:35.155" v="62" actId="478"/>
          <ac:picMkLst>
            <pc:docMk/>
            <pc:sldMk cId="2513886463" sldId="614"/>
            <ac:picMk id="17" creationId="{C992B0CE-0DEE-EA8D-BA52-2705BC1469C3}"/>
          </ac:picMkLst>
        </pc:picChg>
        <pc:picChg chg="add del mod">
          <ac:chgData name="郭怡婷" userId="cc77a036-d5bc-447c-8581-e0d60065ecd6" providerId="ADAL" clId="{B0A2A501-23F8-4723-8A89-D3F88F36163C}" dt="2023-08-17T07:44:35.155" v="62" actId="478"/>
          <ac:picMkLst>
            <pc:docMk/>
            <pc:sldMk cId="2513886463" sldId="614"/>
            <ac:picMk id="18" creationId="{1B0EB2C7-661C-2755-F2A8-94DF44720064}"/>
          </ac:picMkLst>
        </pc:picChg>
        <pc:picChg chg="add del mod">
          <ac:chgData name="郭怡婷" userId="cc77a036-d5bc-447c-8581-e0d60065ecd6" providerId="ADAL" clId="{B0A2A501-23F8-4723-8A89-D3F88F36163C}" dt="2023-08-17T07:44:41.024" v="64"/>
          <ac:picMkLst>
            <pc:docMk/>
            <pc:sldMk cId="2513886463" sldId="614"/>
            <ac:picMk id="23" creationId="{AEC3BA48-BFAB-02DA-86AE-A7F1FD5848AF}"/>
          </ac:picMkLst>
        </pc:picChg>
        <pc:picChg chg="add del mod">
          <ac:chgData name="郭怡婷" userId="cc77a036-d5bc-447c-8581-e0d60065ecd6" providerId="ADAL" clId="{B0A2A501-23F8-4723-8A89-D3F88F36163C}" dt="2023-08-17T07:44:41.024" v="64"/>
          <ac:picMkLst>
            <pc:docMk/>
            <pc:sldMk cId="2513886463" sldId="614"/>
            <ac:picMk id="24" creationId="{C30A1E03-04AF-98C2-8A14-36397D87724F}"/>
          </ac:picMkLst>
        </pc:picChg>
        <pc:picChg chg="add del mod">
          <ac:chgData name="郭怡婷" userId="cc77a036-d5bc-447c-8581-e0d60065ecd6" providerId="ADAL" clId="{B0A2A501-23F8-4723-8A89-D3F88F36163C}" dt="2023-08-17T07:44:41.024" v="64"/>
          <ac:picMkLst>
            <pc:docMk/>
            <pc:sldMk cId="2513886463" sldId="614"/>
            <ac:picMk id="25" creationId="{11EC51A6-DFA4-9830-8800-6EBB52BE7944}"/>
          </ac:picMkLst>
        </pc:picChg>
        <pc:picChg chg="add del mod">
          <ac:chgData name="郭怡婷" userId="cc77a036-d5bc-447c-8581-e0d60065ecd6" providerId="ADAL" clId="{B0A2A501-23F8-4723-8A89-D3F88F36163C}" dt="2023-08-17T07:44:41.024" v="64"/>
          <ac:picMkLst>
            <pc:docMk/>
            <pc:sldMk cId="2513886463" sldId="614"/>
            <ac:picMk id="26" creationId="{8E677904-00C4-7D8B-5565-E609BA6B93D4}"/>
          </ac:picMkLst>
        </pc:picChg>
        <pc:picChg chg="add del mod">
          <ac:chgData name="郭怡婷" userId="cc77a036-d5bc-447c-8581-e0d60065ecd6" providerId="ADAL" clId="{B0A2A501-23F8-4723-8A89-D3F88F36163C}" dt="2023-08-17T07:45:00.714" v="66"/>
          <ac:picMkLst>
            <pc:docMk/>
            <pc:sldMk cId="2513886463" sldId="614"/>
            <ac:picMk id="30" creationId="{0A77BBCF-89BE-22AD-D967-0B63A0D84BF7}"/>
          </ac:picMkLst>
        </pc:picChg>
        <pc:picChg chg="add del mod">
          <ac:chgData name="郭怡婷" userId="cc77a036-d5bc-447c-8581-e0d60065ecd6" providerId="ADAL" clId="{B0A2A501-23F8-4723-8A89-D3F88F36163C}" dt="2023-08-17T07:45:00.714" v="66"/>
          <ac:picMkLst>
            <pc:docMk/>
            <pc:sldMk cId="2513886463" sldId="614"/>
            <ac:picMk id="36" creationId="{B7836B61-891D-8530-A4D0-4ABD06C2FDE9}"/>
          </ac:picMkLst>
        </pc:picChg>
        <pc:picChg chg="add del mod">
          <ac:chgData name="郭怡婷" userId="cc77a036-d5bc-447c-8581-e0d60065ecd6" providerId="ADAL" clId="{B0A2A501-23F8-4723-8A89-D3F88F36163C}" dt="2023-08-17T07:45:00.714" v="66"/>
          <ac:picMkLst>
            <pc:docMk/>
            <pc:sldMk cId="2513886463" sldId="614"/>
            <ac:picMk id="37" creationId="{FCBE5B30-58E3-420F-DD0F-DF951EA4B423}"/>
          </ac:picMkLst>
        </pc:picChg>
        <pc:picChg chg="add del mod">
          <ac:chgData name="郭怡婷" userId="cc77a036-d5bc-447c-8581-e0d60065ecd6" providerId="ADAL" clId="{B0A2A501-23F8-4723-8A89-D3F88F36163C}" dt="2023-08-17T07:45:00.714" v="66"/>
          <ac:picMkLst>
            <pc:docMk/>
            <pc:sldMk cId="2513886463" sldId="614"/>
            <ac:picMk id="38" creationId="{E9EB5992-2BC8-8E82-BDE9-B96240EE885F}"/>
          </ac:picMkLst>
        </pc:picChg>
        <pc:picChg chg="add del mod">
          <ac:chgData name="郭怡婷" userId="cc77a036-d5bc-447c-8581-e0d60065ecd6" providerId="ADAL" clId="{B0A2A501-23F8-4723-8A89-D3F88F36163C}" dt="2023-08-17T07:45:00.714" v="66"/>
          <ac:picMkLst>
            <pc:docMk/>
            <pc:sldMk cId="2513886463" sldId="614"/>
            <ac:picMk id="39" creationId="{B0FD1076-A599-AD12-DE44-EA8920A89839}"/>
          </ac:picMkLst>
        </pc:picChg>
      </pc:sldChg>
      <pc:sldMasterChg chg="delSldLayout modSldLayout">
        <pc:chgData name="郭怡婷" userId="cc77a036-d5bc-447c-8581-e0d60065ecd6" providerId="ADAL" clId="{B0A2A501-23F8-4723-8A89-D3F88F36163C}" dt="2023-08-17T07:32:13.870" v="57"/>
        <pc:sldMasterMkLst>
          <pc:docMk/>
          <pc:sldMasterMk cId="3016535200" sldId="2147483738"/>
        </pc:sldMasterMkLst>
        <pc:sldLayoutChg chg="addSp modSp mod">
          <pc:chgData name="郭怡婷" userId="cc77a036-d5bc-447c-8581-e0d60065ecd6" providerId="ADAL" clId="{B0A2A501-23F8-4723-8A89-D3F88F36163C}" dt="2023-08-17T07:32:13.870" v="57"/>
          <pc:sldLayoutMkLst>
            <pc:docMk/>
            <pc:sldMasterMk cId="3016535200" sldId="2147483738"/>
            <pc:sldLayoutMk cId="1986731754" sldId="2147483740"/>
          </pc:sldLayoutMkLst>
          <pc:spChg chg="add mod">
            <ac:chgData name="郭怡婷" userId="cc77a036-d5bc-447c-8581-e0d60065ecd6" providerId="ADAL" clId="{B0A2A501-23F8-4723-8A89-D3F88F36163C}" dt="2023-08-17T07:30:45.213" v="50" actId="1038"/>
            <ac:spMkLst>
              <pc:docMk/>
              <pc:sldMasterMk cId="3016535200" sldId="2147483738"/>
              <pc:sldLayoutMk cId="1986731754" sldId="2147483740"/>
              <ac:spMk id="3" creationId="{BA880F71-743F-925D-A7CB-C8E5204B8658}"/>
            </ac:spMkLst>
          </pc:spChg>
          <pc:spChg chg="add mod">
            <ac:chgData name="郭怡婷" userId="cc77a036-d5bc-447c-8581-e0d60065ecd6" providerId="ADAL" clId="{B0A2A501-23F8-4723-8A89-D3F88F36163C}" dt="2023-08-17T07:32:13.870" v="57"/>
            <ac:spMkLst>
              <pc:docMk/>
              <pc:sldMasterMk cId="3016535200" sldId="2147483738"/>
              <pc:sldLayoutMk cId="1986731754" sldId="2147483740"/>
              <ac:spMk id="5" creationId="{9A63430B-77E5-8CB4-1C19-7953E293FF46}"/>
            </ac:spMkLst>
          </pc:spChg>
        </pc:sldLayoutChg>
        <pc:sldLayoutChg chg="del">
          <pc:chgData name="郭怡婷" userId="cc77a036-d5bc-447c-8581-e0d60065ecd6" providerId="ADAL" clId="{B0A2A501-23F8-4723-8A89-D3F88F36163C}" dt="2023-08-17T07:29:52.904" v="3" actId="2696"/>
          <pc:sldLayoutMkLst>
            <pc:docMk/>
            <pc:sldMasterMk cId="3016535200" sldId="2147483738"/>
            <pc:sldLayoutMk cId="3517330376" sldId="2147483742"/>
          </pc:sldLayoutMkLst>
        </pc:sldLayoutChg>
      </pc:sldMasterChg>
    </pc:docChg>
  </pc:docChgLst>
  <pc:docChgLst>
    <pc:chgData name="郭怡婷" userId="cc77a036-d5bc-447c-8581-e0d60065ecd6" providerId="ADAL" clId="{F392C9CF-EA04-4CC6-8F89-219A8DFFE1B7}"/>
    <pc:docChg chg="undo redo custSel delSld modSld">
      <pc:chgData name="郭怡婷" userId="cc77a036-d5bc-447c-8581-e0d60065ecd6" providerId="ADAL" clId="{F392C9CF-EA04-4CC6-8F89-219A8DFFE1B7}" dt="2023-05-05T02:05:32.709" v="1668" actId="478"/>
      <pc:docMkLst>
        <pc:docMk/>
      </pc:docMkLst>
      <pc:sldChg chg="addSp delSp modSp mod">
        <pc:chgData name="郭怡婷" userId="cc77a036-d5bc-447c-8581-e0d60065ecd6" providerId="ADAL" clId="{F392C9CF-EA04-4CC6-8F89-219A8DFFE1B7}" dt="2023-05-04T03:04:13.811" v="36" actId="554"/>
        <pc:sldMkLst>
          <pc:docMk/>
          <pc:sldMk cId="2517353672" sldId="284"/>
        </pc:sldMkLst>
        <pc:spChg chg="mod">
          <ac:chgData name="郭怡婷" userId="cc77a036-d5bc-447c-8581-e0d60065ecd6" providerId="ADAL" clId="{F392C9CF-EA04-4CC6-8F89-219A8DFFE1B7}" dt="2023-05-04T03:04:13.811" v="36" actId="554"/>
          <ac:spMkLst>
            <pc:docMk/>
            <pc:sldMk cId="2517353672" sldId="284"/>
            <ac:spMk id="8" creationId="{DF00825D-6202-BCE8-CF4B-716E41FAB731}"/>
          </ac:spMkLst>
        </pc:spChg>
        <pc:picChg chg="add del">
          <ac:chgData name="郭怡婷" userId="cc77a036-d5bc-447c-8581-e0d60065ecd6" providerId="ADAL" clId="{F392C9CF-EA04-4CC6-8F89-219A8DFFE1B7}" dt="2023-05-04T03:00:35.959" v="11" actId="478"/>
          <ac:picMkLst>
            <pc:docMk/>
            <pc:sldMk cId="2517353672" sldId="284"/>
            <ac:picMk id="5" creationId="{E191A8D9-5A81-DB57-77BE-2742EB827A53}"/>
          </ac:picMkLst>
        </pc:picChg>
        <pc:picChg chg="add del mod">
          <ac:chgData name="郭怡婷" userId="cc77a036-d5bc-447c-8581-e0d60065ecd6" providerId="ADAL" clId="{F392C9CF-EA04-4CC6-8F89-219A8DFFE1B7}" dt="2023-05-04T03:00:56.450" v="17" actId="478"/>
          <ac:picMkLst>
            <pc:docMk/>
            <pc:sldMk cId="2517353672" sldId="284"/>
            <ac:picMk id="7" creationId="{AC7A20AA-C21C-025E-5F2C-087ED9242A5E}"/>
          </ac:picMkLst>
        </pc:picChg>
        <pc:picChg chg="add del mod">
          <ac:chgData name="郭怡婷" userId="cc77a036-d5bc-447c-8581-e0d60065ecd6" providerId="ADAL" clId="{F392C9CF-EA04-4CC6-8F89-219A8DFFE1B7}" dt="2023-05-04T03:02:04.673" v="20" actId="478"/>
          <ac:picMkLst>
            <pc:docMk/>
            <pc:sldMk cId="2517353672" sldId="284"/>
            <ac:picMk id="11" creationId="{030911BC-32BB-039A-6723-24CE65452D75}"/>
          </ac:picMkLst>
        </pc:picChg>
        <pc:picChg chg="add del">
          <ac:chgData name="郭怡婷" userId="cc77a036-d5bc-447c-8581-e0d60065ecd6" providerId="ADAL" clId="{F392C9CF-EA04-4CC6-8F89-219A8DFFE1B7}" dt="2023-05-04T03:03:01.426" v="22" actId="478"/>
          <ac:picMkLst>
            <pc:docMk/>
            <pc:sldMk cId="2517353672" sldId="284"/>
            <ac:picMk id="13" creationId="{21927A69-7E44-3045-5272-5DA7047CE2E7}"/>
          </ac:picMkLst>
        </pc:picChg>
        <pc:picChg chg="add mod modCrop">
          <ac:chgData name="郭怡婷" userId="cc77a036-d5bc-447c-8581-e0d60065ecd6" providerId="ADAL" clId="{F392C9CF-EA04-4CC6-8F89-219A8DFFE1B7}" dt="2023-05-04T03:04:13.811" v="36" actId="554"/>
          <ac:picMkLst>
            <pc:docMk/>
            <pc:sldMk cId="2517353672" sldId="284"/>
            <ac:picMk id="14" creationId="{3337C5C6-384E-1294-DC20-C481F2C9EF2A}"/>
          </ac:picMkLst>
        </pc:picChg>
        <pc:picChg chg="del mod">
          <ac:chgData name="郭怡婷" userId="cc77a036-d5bc-447c-8581-e0d60065ecd6" providerId="ADAL" clId="{F392C9CF-EA04-4CC6-8F89-219A8DFFE1B7}" dt="2023-05-04T03:04:09.411" v="35" actId="478"/>
          <ac:picMkLst>
            <pc:docMk/>
            <pc:sldMk cId="2517353672" sldId="284"/>
            <ac:picMk id="29" creationId="{843D366B-DFA4-A820-27D7-19C5A7CC045F}"/>
          </ac:picMkLst>
        </pc:picChg>
      </pc:sldChg>
      <pc:sldChg chg="modSp mod modClrScheme chgLayout">
        <pc:chgData name="郭怡婷" userId="cc77a036-d5bc-447c-8581-e0d60065ecd6" providerId="ADAL" clId="{F392C9CF-EA04-4CC6-8F89-219A8DFFE1B7}" dt="2023-05-04T05:45:41.941" v="1326" actId="700"/>
        <pc:sldMkLst>
          <pc:docMk/>
          <pc:sldMk cId="913174627" sldId="296"/>
        </pc:sldMkLst>
        <pc:spChg chg="mod ord">
          <ac:chgData name="郭怡婷" userId="cc77a036-d5bc-447c-8581-e0d60065ecd6" providerId="ADAL" clId="{F392C9CF-EA04-4CC6-8F89-219A8DFFE1B7}" dt="2023-05-04T05:45:41.941" v="1326" actId="700"/>
          <ac:spMkLst>
            <pc:docMk/>
            <pc:sldMk cId="913174627" sldId="296"/>
            <ac:spMk id="2" creationId="{57BEC2F5-5188-4E7A-A47D-3949E96070EE}"/>
          </ac:spMkLst>
        </pc:spChg>
        <pc:spChg chg="mod">
          <ac:chgData name="郭怡婷" userId="cc77a036-d5bc-447c-8581-e0d60065ecd6" providerId="ADAL" clId="{F392C9CF-EA04-4CC6-8F89-219A8DFFE1B7}" dt="2023-05-04T01:51:29.346" v="0" actId="207"/>
          <ac:spMkLst>
            <pc:docMk/>
            <pc:sldMk cId="913174627" sldId="296"/>
            <ac:spMk id="10" creationId="{4C449B04-9C3E-FB90-08F6-584F79638C72}"/>
          </ac:spMkLst>
        </pc:spChg>
        <pc:spChg chg="mod">
          <ac:chgData name="郭怡婷" userId="cc77a036-d5bc-447c-8581-e0d60065ecd6" providerId="ADAL" clId="{F392C9CF-EA04-4CC6-8F89-219A8DFFE1B7}" dt="2023-05-04T01:51:38.010" v="3" actId="207"/>
          <ac:spMkLst>
            <pc:docMk/>
            <pc:sldMk cId="913174627" sldId="296"/>
            <ac:spMk id="11" creationId="{764AC64C-5A09-4835-71A6-D0D19ED9EA36}"/>
          </ac:spMkLst>
        </pc:spChg>
      </pc:sldChg>
      <pc:sldChg chg="addSp delSp modSp mod modClrScheme chgLayout">
        <pc:chgData name="郭怡婷" userId="cc77a036-d5bc-447c-8581-e0d60065ecd6" providerId="ADAL" clId="{F392C9CF-EA04-4CC6-8F89-219A8DFFE1B7}" dt="2023-05-04T09:33:43.329" v="1567" actId="255"/>
        <pc:sldMkLst>
          <pc:docMk/>
          <pc:sldMk cId="581689842" sldId="313"/>
        </pc:sldMkLst>
        <pc:spChg chg="mod">
          <ac:chgData name="郭怡婷" userId="cc77a036-d5bc-447c-8581-e0d60065ecd6" providerId="ADAL" clId="{F392C9CF-EA04-4CC6-8F89-219A8DFFE1B7}" dt="2023-05-04T09:33:43.329" v="1567" actId="255"/>
          <ac:spMkLst>
            <pc:docMk/>
            <pc:sldMk cId="581689842" sldId="313"/>
            <ac:spMk id="5" creationId="{F592A2C7-5213-BD83-E645-35410F3243DC}"/>
          </ac:spMkLst>
        </pc:spChg>
        <pc:spChg chg="mod">
          <ac:chgData name="郭怡婷" userId="cc77a036-d5bc-447c-8581-e0d60065ecd6" providerId="ADAL" clId="{F392C9CF-EA04-4CC6-8F89-219A8DFFE1B7}" dt="2023-05-04T07:40:50.566" v="1473" actId="14100"/>
          <ac:spMkLst>
            <pc:docMk/>
            <pc:sldMk cId="581689842" sldId="313"/>
            <ac:spMk id="6" creationId="{3B25B3A7-837E-E42C-9566-07DB26F7EE1D}"/>
          </ac:spMkLst>
        </pc:spChg>
        <pc:spChg chg="mod">
          <ac:chgData name="郭怡婷" userId="cc77a036-d5bc-447c-8581-e0d60065ecd6" providerId="ADAL" clId="{F392C9CF-EA04-4CC6-8F89-219A8DFFE1B7}" dt="2023-05-04T07:40:45.851" v="1472" actId="14100"/>
          <ac:spMkLst>
            <pc:docMk/>
            <pc:sldMk cId="581689842" sldId="313"/>
            <ac:spMk id="7" creationId="{4618F02A-80A8-627C-F460-F71014AEA159}"/>
          </ac:spMkLst>
        </pc:spChg>
        <pc:spChg chg="add del mod ord">
          <ac:chgData name="郭怡婷" userId="cc77a036-d5bc-447c-8581-e0d60065ecd6" providerId="ADAL" clId="{F392C9CF-EA04-4CC6-8F89-219A8DFFE1B7}" dt="2023-05-04T09:33:31.462" v="1566" actId="478"/>
          <ac:spMkLst>
            <pc:docMk/>
            <pc:sldMk cId="581689842" sldId="313"/>
            <ac:spMk id="12" creationId="{D5CC3B70-F237-190D-6C21-8DA26AC9C641}"/>
          </ac:spMkLst>
        </pc:spChg>
        <pc:picChg chg="add del mod">
          <ac:chgData name="郭怡婷" userId="cc77a036-d5bc-447c-8581-e0d60065ecd6" providerId="ADAL" clId="{F392C9CF-EA04-4CC6-8F89-219A8DFFE1B7}" dt="2023-05-04T06:32:00.435" v="1446" actId="478"/>
          <ac:picMkLst>
            <pc:docMk/>
            <pc:sldMk cId="581689842" sldId="313"/>
            <ac:picMk id="3" creationId="{39CE9B24-6DA4-F0DC-D056-FF37CFDE97FE}"/>
          </ac:picMkLst>
        </pc:picChg>
        <pc:picChg chg="del">
          <ac:chgData name="郭怡婷" userId="cc77a036-d5bc-447c-8581-e0d60065ecd6" providerId="ADAL" clId="{F392C9CF-EA04-4CC6-8F89-219A8DFFE1B7}" dt="2023-05-04T06:14:36.548" v="1441" actId="478"/>
          <ac:picMkLst>
            <pc:docMk/>
            <pc:sldMk cId="581689842" sldId="313"/>
            <ac:picMk id="8" creationId="{0F9A591C-DE9D-46E5-3C54-C92E0ECE756C}"/>
          </ac:picMkLst>
        </pc:picChg>
        <pc:picChg chg="add mod">
          <ac:chgData name="郭怡婷" userId="cc77a036-d5bc-447c-8581-e0d60065ecd6" providerId="ADAL" clId="{F392C9CF-EA04-4CC6-8F89-219A8DFFE1B7}" dt="2023-05-04T09:33:27.059" v="1565" actId="1036"/>
          <ac:picMkLst>
            <pc:docMk/>
            <pc:sldMk cId="581689842" sldId="313"/>
            <ac:picMk id="9" creationId="{4B6E395A-8FFB-F374-7628-259DFE23F06B}"/>
          </ac:picMkLst>
        </pc:picChg>
        <pc:picChg chg="del">
          <ac:chgData name="郭怡婷" userId="cc77a036-d5bc-447c-8581-e0d60065ecd6" providerId="ADAL" clId="{F392C9CF-EA04-4CC6-8F89-219A8DFFE1B7}" dt="2023-05-04T06:14:36.260" v="1440" actId="478"/>
          <ac:picMkLst>
            <pc:docMk/>
            <pc:sldMk cId="581689842" sldId="313"/>
            <ac:picMk id="10" creationId="{359D75DF-614D-BA95-9D9A-2E160F2FA0F5}"/>
          </ac:picMkLst>
        </pc:picChg>
        <pc:picChg chg="del">
          <ac:chgData name="郭怡婷" userId="cc77a036-d5bc-447c-8581-e0d60065ecd6" providerId="ADAL" clId="{F392C9CF-EA04-4CC6-8F89-219A8DFFE1B7}" dt="2023-05-04T06:14:35.693" v="1439" actId="478"/>
          <ac:picMkLst>
            <pc:docMk/>
            <pc:sldMk cId="581689842" sldId="313"/>
            <ac:picMk id="11" creationId="{0C377E29-2804-D646-C61F-6695DB7A7D5A}"/>
          </ac:picMkLst>
        </pc:picChg>
      </pc:sldChg>
      <pc:sldChg chg="addSp delSp modSp mod modClrScheme chgLayout">
        <pc:chgData name="郭怡婷" userId="cc77a036-d5bc-447c-8581-e0d60065ecd6" providerId="ADAL" clId="{F392C9CF-EA04-4CC6-8F89-219A8DFFE1B7}" dt="2023-05-04T05:51:21.418" v="1408" actId="478"/>
        <pc:sldMkLst>
          <pc:docMk/>
          <pc:sldMk cId="604224104" sldId="314"/>
        </pc:sldMkLst>
        <pc:spChg chg="mod ord">
          <ac:chgData name="郭怡婷" userId="cc77a036-d5bc-447c-8581-e0d60065ecd6" providerId="ADAL" clId="{F392C9CF-EA04-4CC6-8F89-219A8DFFE1B7}" dt="2023-05-04T05:51:18.522" v="1407" actId="700"/>
          <ac:spMkLst>
            <pc:docMk/>
            <pc:sldMk cId="604224104" sldId="314"/>
            <ac:spMk id="3" creationId="{49258F25-8B2D-479D-8A4B-AE069EEFCDE5}"/>
          </ac:spMkLst>
        </pc:spChg>
        <pc:spChg chg="add del mod ord">
          <ac:chgData name="郭怡婷" userId="cc77a036-d5bc-447c-8581-e0d60065ecd6" providerId="ADAL" clId="{F392C9CF-EA04-4CC6-8F89-219A8DFFE1B7}" dt="2023-05-04T05:51:21.418" v="1408" actId="478"/>
          <ac:spMkLst>
            <pc:docMk/>
            <pc:sldMk cId="604224104" sldId="314"/>
            <ac:spMk id="4" creationId="{8D13ECB3-7CB1-35EF-3A59-3767D8841891}"/>
          </ac:spMkLst>
        </pc:spChg>
      </pc:sldChg>
      <pc:sldChg chg="addSp delSp modSp mod modClrScheme chgLayout">
        <pc:chgData name="郭怡婷" userId="cc77a036-d5bc-447c-8581-e0d60065ecd6" providerId="ADAL" clId="{F392C9CF-EA04-4CC6-8F89-219A8DFFE1B7}" dt="2023-05-04T05:51:15.713" v="1406" actId="478"/>
        <pc:sldMkLst>
          <pc:docMk/>
          <pc:sldMk cId="1652836273" sldId="315"/>
        </pc:sldMkLst>
        <pc:spChg chg="add del mod ord">
          <ac:chgData name="郭怡婷" userId="cc77a036-d5bc-447c-8581-e0d60065ecd6" providerId="ADAL" clId="{F392C9CF-EA04-4CC6-8F89-219A8DFFE1B7}" dt="2023-05-04T05:51:15.713" v="1406" actId="478"/>
          <ac:spMkLst>
            <pc:docMk/>
            <pc:sldMk cId="1652836273" sldId="315"/>
            <ac:spMk id="3" creationId="{52A60531-3907-0858-66A4-B28299D14004}"/>
          </ac:spMkLst>
        </pc:spChg>
      </pc:sldChg>
      <pc:sldChg chg="addSp delSp modSp mod modClrScheme chgLayout">
        <pc:chgData name="郭怡婷" userId="cc77a036-d5bc-447c-8581-e0d60065ecd6" providerId="ADAL" clId="{F392C9CF-EA04-4CC6-8F89-219A8DFFE1B7}" dt="2023-05-04T05:51:07.151" v="1404" actId="478"/>
        <pc:sldMkLst>
          <pc:docMk/>
          <pc:sldMk cId="137150552" sldId="327"/>
        </pc:sldMkLst>
        <pc:spChg chg="add del mod ord">
          <ac:chgData name="郭怡婷" userId="cc77a036-d5bc-447c-8581-e0d60065ecd6" providerId="ADAL" clId="{F392C9CF-EA04-4CC6-8F89-219A8DFFE1B7}" dt="2023-05-04T05:51:07.151" v="1404" actId="478"/>
          <ac:spMkLst>
            <pc:docMk/>
            <pc:sldMk cId="137150552" sldId="327"/>
            <ac:spMk id="3" creationId="{4B4B3C2B-7684-A19F-8199-1EBEF358BD53}"/>
          </ac:spMkLst>
        </pc:spChg>
      </pc:sldChg>
      <pc:sldChg chg="addSp delSp modSp mod modClrScheme chgLayout">
        <pc:chgData name="郭怡婷" userId="cc77a036-d5bc-447c-8581-e0d60065ecd6" providerId="ADAL" clId="{F392C9CF-EA04-4CC6-8F89-219A8DFFE1B7}" dt="2023-05-04T05:51:27.263" v="1410" actId="478"/>
        <pc:sldMkLst>
          <pc:docMk/>
          <pc:sldMk cId="4109635426" sldId="328"/>
        </pc:sldMkLst>
        <pc:spChg chg="add del mod ord">
          <ac:chgData name="郭怡婷" userId="cc77a036-d5bc-447c-8581-e0d60065ecd6" providerId="ADAL" clId="{F392C9CF-EA04-4CC6-8F89-219A8DFFE1B7}" dt="2023-05-04T05:51:27.263" v="1410" actId="478"/>
          <ac:spMkLst>
            <pc:docMk/>
            <pc:sldMk cId="4109635426" sldId="328"/>
            <ac:spMk id="3" creationId="{63746809-2A1C-86B5-80F2-7D7907854164}"/>
          </ac:spMkLst>
        </pc:spChg>
        <pc:spChg chg="mod topLvl">
          <ac:chgData name="郭怡婷" userId="cc77a036-d5bc-447c-8581-e0d60065ecd6" providerId="ADAL" clId="{F392C9CF-EA04-4CC6-8F89-219A8DFFE1B7}" dt="2023-05-04T05:49:14.620" v="1364" actId="692"/>
          <ac:spMkLst>
            <pc:docMk/>
            <pc:sldMk cId="4109635426" sldId="328"/>
            <ac:spMk id="53" creationId="{415554BD-CF44-45F7-944F-EE5C987C75E4}"/>
          </ac:spMkLst>
        </pc:spChg>
        <pc:spChg chg="mod topLvl">
          <ac:chgData name="郭怡婷" userId="cc77a036-d5bc-447c-8581-e0d60065ecd6" providerId="ADAL" clId="{F392C9CF-EA04-4CC6-8F89-219A8DFFE1B7}" dt="2023-05-04T05:49:25.660" v="1369" actId="1037"/>
          <ac:spMkLst>
            <pc:docMk/>
            <pc:sldMk cId="4109635426" sldId="328"/>
            <ac:spMk id="54" creationId="{E292587B-7D03-424A-B450-6DC5366C2229}"/>
          </ac:spMkLst>
        </pc:spChg>
        <pc:spChg chg="mod topLvl">
          <ac:chgData name="郭怡婷" userId="cc77a036-d5bc-447c-8581-e0d60065ecd6" providerId="ADAL" clId="{F392C9CF-EA04-4CC6-8F89-219A8DFFE1B7}" dt="2023-05-04T05:48:33.896" v="1356" actId="1038"/>
          <ac:spMkLst>
            <pc:docMk/>
            <pc:sldMk cId="4109635426" sldId="328"/>
            <ac:spMk id="56" creationId="{61E85C52-4E51-4EF4-9C0D-AAA7590DD54F}"/>
          </ac:spMkLst>
        </pc:spChg>
        <pc:spChg chg="mod topLvl">
          <ac:chgData name="郭怡婷" userId="cc77a036-d5bc-447c-8581-e0d60065ecd6" providerId="ADAL" clId="{F392C9CF-EA04-4CC6-8F89-219A8DFFE1B7}" dt="2023-05-04T05:47:53.451" v="1338" actId="165"/>
          <ac:spMkLst>
            <pc:docMk/>
            <pc:sldMk cId="4109635426" sldId="328"/>
            <ac:spMk id="58" creationId="{C48BF1AA-C04A-4029-B20E-7076002AEAC1}"/>
          </ac:spMkLst>
        </pc:spChg>
        <pc:grpChg chg="del">
          <ac:chgData name="郭怡婷" userId="cc77a036-d5bc-447c-8581-e0d60065ecd6" providerId="ADAL" clId="{F392C9CF-EA04-4CC6-8F89-219A8DFFE1B7}" dt="2023-05-04T05:47:53.451" v="1338" actId="165"/>
          <ac:grpSpMkLst>
            <pc:docMk/>
            <pc:sldMk cId="4109635426" sldId="328"/>
            <ac:grpSpMk id="14" creationId="{7E93CC72-F4D1-56AF-4D5D-083CD99D08C3}"/>
          </ac:grpSpMkLst>
        </pc:grpChg>
      </pc:sldChg>
      <pc:sldChg chg="addSp delSp modSp mod modClrScheme chgLayout">
        <pc:chgData name="郭怡婷" userId="cc77a036-d5bc-447c-8581-e0d60065ecd6" providerId="ADAL" clId="{F392C9CF-EA04-4CC6-8F89-219A8DFFE1B7}" dt="2023-05-04T05:51:55.168" v="1418" actId="478"/>
        <pc:sldMkLst>
          <pc:docMk/>
          <pc:sldMk cId="766393214" sldId="334"/>
        </pc:sldMkLst>
        <pc:spChg chg="add del mod ord">
          <ac:chgData name="郭怡婷" userId="cc77a036-d5bc-447c-8581-e0d60065ecd6" providerId="ADAL" clId="{F392C9CF-EA04-4CC6-8F89-219A8DFFE1B7}" dt="2023-05-04T05:51:55.168" v="1418" actId="478"/>
          <ac:spMkLst>
            <pc:docMk/>
            <pc:sldMk cId="766393214" sldId="334"/>
            <ac:spMk id="2" creationId="{8BEB6680-6B03-B893-8EC7-AA79C2BC1B2C}"/>
          </ac:spMkLst>
        </pc:spChg>
      </pc:sldChg>
      <pc:sldChg chg="addSp delSp modSp mod modClrScheme chgLayout">
        <pc:chgData name="郭怡婷" userId="cc77a036-d5bc-447c-8581-e0d60065ecd6" providerId="ADAL" clId="{F392C9CF-EA04-4CC6-8F89-219A8DFFE1B7}" dt="2023-05-04T05:52:01.662" v="1420" actId="478"/>
        <pc:sldMkLst>
          <pc:docMk/>
          <pc:sldMk cId="195543776" sldId="335"/>
        </pc:sldMkLst>
        <pc:spChg chg="add del mod ord">
          <ac:chgData name="郭怡婷" userId="cc77a036-d5bc-447c-8581-e0d60065ecd6" providerId="ADAL" clId="{F392C9CF-EA04-4CC6-8F89-219A8DFFE1B7}" dt="2023-05-04T05:52:01.662" v="1420" actId="478"/>
          <ac:spMkLst>
            <pc:docMk/>
            <pc:sldMk cId="195543776" sldId="335"/>
            <ac:spMk id="3" creationId="{A36A6F39-782C-8414-1549-AE350EE7D8A9}"/>
          </ac:spMkLst>
        </pc:spChg>
      </pc:sldChg>
      <pc:sldChg chg="addSp delSp modSp mod modClrScheme chgLayout">
        <pc:chgData name="郭怡婷" userId="cc77a036-d5bc-447c-8581-e0d60065ecd6" providerId="ADAL" clId="{F392C9CF-EA04-4CC6-8F89-219A8DFFE1B7}" dt="2023-05-04T07:40:29.367" v="1471" actId="1076"/>
        <pc:sldMkLst>
          <pc:docMk/>
          <pc:sldMk cId="1734144032" sldId="496"/>
        </pc:sldMkLst>
        <pc:spChg chg="add del mod ord">
          <ac:chgData name="郭怡婷" userId="cc77a036-d5bc-447c-8581-e0d60065ecd6" providerId="ADAL" clId="{F392C9CF-EA04-4CC6-8F89-219A8DFFE1B7}" dt="2023-05-04T05:52:58.920" v="1424" actId="478"/>
          <ac:spMkLst>
            <pc:docMk/>
            <pc:sldMk cId="1734144032" sldId="496"/>
            <ac:spMk id="4" creationId="{90C1E4B5-F90F-0091-DE05-B5E12E673EF6}"/>
          </ac:spMkLst>
        </pc:spChg>
        <pc:spChg chg="mod ord">
          <ac:chgData name="郭怡婷" userId="cc77a036-d5bc-447c-8581-e0d60065ecd6" providerId="ADAL" clId="{F392C9CF-EA04-4CC6-8F89-219A8DFFE1B7}" dt="2023-05-04T05:52:56.092" v="1423" actId="700"/>
          <ac:spMkLst>
            <pc:docMk/>
            <pc:sldMk cId="1734144032" sldId="496"/>
            <ac:spMk id="11" creationId="{87C0D9A3-AF50-EE4D-C606-E6B87E4DD6EB}"/>
          </ac:spMkLst>
        </pc:spChg>
        <pc:spChg chg="mod">
          <ac:chgData name="郭怡婷" userId="cc77a036-d5bc-447c-8581-e0d60065ecd6" providerId="ADAL" clId="{F392C9CF-EA04-4CC6-8F89-219A8DFFE1B7}" dt="2023-05-04T05:54:29.614" v="1437" actId="6549"/>
          <ac:spMkLst>
            <pc:docMk/>
            <pc:sldMk cId="1734144032" sldId="496"/>
            <ac:spMk id="17" creationId="{92B5D5F2-0949-B8CC-B378-52A33A3278FC}"/>
          </ac:spMkLst>
        </pc:spChg>
        <pc:spChg chg="mod">
          <ac:chgData name="郭怡婷" userId="cc77a036-d5bc-447c-8581-e0d60065ecd6" providerId="ADAL" clId="{F392C9CF-EA04-4CC6-8F89-219A8DFFE1B7}" dt="2023-05-04T05:53:29.732" v="1425" actId="14100"/>
          <ac:spMkLst>
            <pc:docMk/>
            <pc:sldMk cId="1734144032" sldId="496"/>
            <ac:spMk id="22" creationId="{661BDC67-750B-CB1F-0EAB-27DE5A68AE13}"/>
          </ac:spMkLst>
        </pc:spChg>
        <pc:picChg chg="add del mod">
          <ac:chgData name="郭怡婷" userId="cc77a036-d5bc-447c-8581-e0d60065ecd6" providerId="ADAL" clId="{F392C9CF-EA04-4CC6-8F89-219A8DFFE1B7}" dt="2023-05-04T07:40:26.255" v="1470" actId="478"/>
          <ac:picMkLst>
            <pc:docMk/>
            <pc:sldMk cId="1734144032" sldId="496"/>
            <ac:picMk id="3" creationId="{DE32CACD-567B-ABCC-4AB7-C396D23CC1EB}"/>
          </ac:picMkLst>
        </pc:picChg>
        <pc:picChg chg="add mod">
          <ac:chgData name="郭怡婷" userId="cc77a036-d5bc-447c-8581-e0d60065ecd6" providerId="ADAL" clId="{F392C9CF-EA04-4CC6-8F89-219A8DFFE1B7}" dt="2023-05-04T05:54:25.771" v="1436" actId="1038"/>
          <ac:picMkLst>
            <pc:docMk/>
            <pc:sldMk cId="1734144032" sldId="496"/>
            <ac:picMk id="5" creationId="{3EEA7223-7765-BED3-26F1-8655D837D97E}"/>
          </ac:picMkLst>
        </pc:picChg>
        <pc:picChg chg="add mod">
          <ac:chgData name="郭怡婷" userId="cc77a036-d5bc-447c-8581-e0d60065ecd6" providerId="ADAL" clId="{F392C9CF-EA04-4CC6-8F89-219A8DFFE1B7}" dt="2023-05-04T07:40:29.367" v="1471" actId="1076"/>
          <ac:picMkLst>
            <pc:docMk/>
            <pc:sldMk cId="1734144032" sldId="496"/>
            <ac:picMk id="6" creationId="{4ABD470E-55F3-9BFD-ACDA-5D403E1D8699}"/>
          </ac:picMkLst>
        </pc:picChg>
        <pc:picChg chg="del">
          <ac:chgData name="郭怡婷" userId="cc77a036-d5bc-447c-8581-e0d60065ecd6" providerId="ADAL" clId="{F392C9CF-EA04-4CC6-8F89-219A8DFFE1B7}" dt="2023-05-04T04:55:43.976" v="1211" actId="478"/>
          <ac:picMkLst>
            <pc:docMk/>
            <pc:sldMk cId="1734144032" sldId="496"/>
            <ac:picMk id="16" creationId="{A723AE12-A495-F6BB-ED01-8F0DDA6B7550}"/>
          </ac:picMkLst>
        </pc:picChg>
        <pc:picChg chg="del">
          <ac:chgData name="郭怡婷" userId="cc77a036-d5bc-447c-8581-e0d60065ecd6" providerId="ADAL" clId="{F392C9CF-EA04-4CC6-8F89-219A8DFFE1B7}" dt="2023-05-04T05:53:57.340" v="1426" actId="478"/>
          <ac:picMkLst>
            <pc:docMk/>
            <pc:sldMk cId="1734144032" sldId="496"/>
            <ac:picMk id="20" creationId="{3D970A23-DB33-EEBF-CE51-E781BF2E8362}"/>
          </ac:picMkLst>
        </pc:picChg>
      </pc:sldChg>
      <pc:sldChg chg="addSp delSp modSp mod modClrScheme chgLayout">
        <pc:chgData name="郭怡婷" userId="cc77a036-d5bc-447c-8581-e0d60065ecd6" providerId="ADAL" clId="{F392C9CF-EA04-4CC6-8F89-219A8DFFE1B7}" dt="2023-05-04T05:51:48.730" v="1416" actId="478"/>
        <pc:sldMkLst>
          <pc:docMk/>
          <pc:sldMk cId="2528447065" sldId="586"/>
        </pc:sldMkLst>
        <pc:spChg chg="add del mod ord">
          <ac:chgData name="郭怡婷" userId="cc77a036-d5bc-447c-8581-e0d60065ecd6" providerId="ADAL" clId="{F392C9CF-EA04-4CC6-8F89-219A8DFFE1B7}" dt="2023-05-04T05:51:48.730" v="1416" actId="478"/>
          <ac:spMkLst>
            <pc:docMk/>
            <pc:sldMk cId="2528447065" sldId="586"/>
            <ac:spMk id="2" creationId="{EFA88760-B3C1-9594-B546-AC0B16A7BF82}"/>
          </ac:spMkLst>
        </pc:spChg>
      </pc:sldChg>
      <pc:sldChg chg="del">
        <pc:chgData name="郭怡婷" userId="cc77a036-d5bc-447c-8581-e0d60065ecd6" providerId="ADAL" clId="{F392C9CF-EA04-4CC6-8F89-219A8DFFE1B7}" dt="2023-05-04T01:56:20.009" v="4" actId="47"/>
        <pc:sldMkLst>
          <pc:docMk/>
          <pc:sldMk cId="1782515971" sldId="587"/>
        </pc:sldMkLst>
      </pc:sldChg>
      <pc:sldChg chg="addSp delSp modSp mod modClrScheme chgLayout">
        <pc:chgData name="郭怡婷" userId="cc77a036-d5bc-447c-8581-e0d60065ecd6" providerId="ADAL" clId="{F392C9CF-EA04-4CC6-8F89-219A8DFFE1B7}" dt="2023-05-04T05:51:33.449" v="1412" actId="478"/>
        <pc:sldMkLst>
          <pc:docMk/>
          <pc:sldMk cId="2147392339" sldId="588"/>
        </pc:sldMkLst>
        <pc:spChg chg="add del mod ord">
          <ac:chgData name="郭怡婷" userId="cc77a036-d5bc-447c-8581-e0d60065ecd6" providerId="ADAL" clId="{F392C9CF-EA04-4CC6-8F89-219A8DFFE1B7}" dt="2023-05-04T05:51:33.449" v="1412" actId="478"/>
          <ac:spMkLst>
            <pc:docMk/>
            <pc:sldMk cId="2147392339" sldId="588"/>
            <ac:spMk id="2" creationId="{4CCB173A-7809-5B26-AACB-B3D82CB6C118}"/>
          </ac:spMkLst>
        </pc:spChg>
        <pc:picChg chg="mod">
          <ac:chgData name="郭怡婷" userId="cc77a036-d5bc-447c-8581-e0d60065ecd6" providerId="ADAL" clId="{F392C9CF-EA04-4CC6-8F89-219A8DFFE1B7}" dt="2023-05-04T05:49:51.171" v="1398" actId="1036"/>
          <ac:picMkLst>
            <pc:docMk/>
            <pc:sldMk cId="2147392339" sldId="588"/>
            <ac:picMk id="22" creationId="{025ABE76-6B26-49F0-4B67-4A39B6B72C96}"/>
          </ac:picMkLst>
        </pc:picChg>
      </pc:sldChg>
      <pc:sldChg chg="addSp delSp modSp mod modClrScheme chgLayout">
        <pc:chgData name="郭怡婷" userId="cc77a036-d5bc-447c-8581-e0d60065ecd6" providerId="ADAL" clId="{F392C9CF-EA04-4CC6-8F89-219A8DFFE1B7}" dt="2023-05-04T05:51:40.258" v="1414" actId="478"/>
        <pc:sldMkLst>
          <pc:docMk/>
          <pc:sldMk cId="439345756" sldId="589"/>
        </pc:sldMkLst>
        <pc:spChg chg="add del mod ord">
          <ac:chgData name="郭怡婷" userId="cc77a036-d5bc-447c-8581-e0d60065ecd6" providerId="ADAL" clId="{F392C9CF-EA04-4CC6-8F89-219A8DFFE1B7}" dt="2023-05-04T05:51:40.258" v="1414" actId="478"/>
          <ac:spMkLst>
            <pc:docMk/>
            <pc:sldMk cId="439345756" sldId="589"/>
            <ac:spMk id="2" creationId="{00D0764F-EC73-5416-B351-F200525BBEC6}"/>
          </ac:spMkLst>
        </pc:spChg>
      </pc:sldChg>
      <pc:sldChg chg="addSp delSp modSp mod modClrScheme chgLayout">
        <pc:chgData name="郭怡婷" userId="cc77a036-d5bc-447c-8581-e0d60065ecd6" providerId="ADAL" clId="{F392C9CF-EA04-4CC6-8F89-219A8DFFE1B7}" dt="2023-05-04T09:33:55.157" v="1569" actId="478"/>
        <pc:sldMkLst>
          <pc:docMk/>
          <pc:sldMk cId="1085442900" sldId="591"/>
        </pc:sldMkLst>
        <pc:spChg chg="add del mod ord">
          <ac:chgData name="郭怡婷" userId="cc77a036-d5bc-447c-8581-e0d60065ecd6" providerId="ADAL" clId="{F392C9CF-EA04-4CC6-8F89-219A8DFFE1B7}" dt="2023-05-04T09:33:55.157" v="1569" actId="478"/>
          <ac:spMkLst>
            <pc:docMk/>
            <pc:sldMk cId="1085442900" sldId="591"/>
            <ac:spMk id="10" creationId="{3411C0E3-1E74-D788-21F5-E1FD91FD7C62}"/>
          </ac:spMkLst>
        </pc:spChg>
        <pc:picChg chg="mod">
          <ac:chgData name="郭怡婷" userId="cc77a036-d5bc-447c-8581-e0d60065ecd6" providerId="ADAL" clId="{F392C9CF-EA04-4CC6-8F89-219A8DFFE1B7}" dt="2023-05-04T08:48:55.034" v="1535" actId="1038"/>
          <ac:picMkLst>
            <pc:docMk/>
            <pc:sldMk cId="1085442900" sldId="591"/>
            <ac:picMk id="4" creationId="{3AE6A45C-13E4-3756-E607-13C58482BE19}"/>
          </ac:picMkLst>
        </pc:picChg>
        <pc:picChg chg="add del mod">
          <ac:chgData name="郭怡婷" userId="cc77a036-d5bc-447c-8581-e0d60065ecd6" providerId="ADAL" clId="{F392C9CF-EA04-4CC6-8F89-219A8DFFE1B7}" dt="2023-05-04T08:42:40.229" v="1487" actId="478"/>
          <ac:picMkLst>
            <pc:docMk/>
            <pc:sldMk cId="1085442900" sldId="591"/>
            <ac:picMk id="7" creationId="{6A1987C0-17F8-074D-2354-374284D97233}"/>
          </ac:picMkLst>
        </pc:picChg>
        <pc:picChg chg="add mod ord">
          <ac:chgData name="郭怡婷" userId="cc77a036-d5bc-447c-8581-e0d60065ecd6" providerId="ADAL" clId="{F392C9CF-EA04-4CC6-8F89-219A8DFFE1B7}" dt="2023-05-04T08:48:37.512" v="1513" actId="1076"/>
          <ac:picMkLst>
            <pc:docMk/>
            <pc:sldMk cId="1085442900" sldId="591"/>
            <ac:picMk id="9" creationId="{2700F742-A201-BE33-C64D-11E9E1E5504C}"/>
          </ac:picMkLst>
        </pc:picChg>
        <pc:picChg chg="del">
          <ac:chgData name="郭怡婷" userId="cc77a036-d5bc-447c-8581-e0d60065ecd6" providerId="ADAL" clId="{F392C9CF-EA04-4CC6-8F89-219A8DFFE1B7}" dt="2023-05-04T08:04:02.408" v="1474" actId="478"/>
          <ac:picMkLst>
            <pc:docMk/>
            <pc:sldMk cId="1085442900" sldId="591"/>
            <ac:picMk id="2050" creationId="{EB7B56F4-39A4-E396-CCF0-E08CA7327AA0}"/>
          </ac:picMkLst>
        </pc:picChg>
        <pc:picChg chg="del">
          <ac:chgData name="郭怡婷" userId="cc77a036-d5bc-447c-8581-e0d60065ecd6" providerId="ADAL" clId="{F392C9CF-EA04-4CC6-8F89-219A8DFFE1B7}" dt="2023-05-04T08:04:03.227" v="1475" actId="478"/>
          <ac:picMkLst>
            <pc:docMk/>
            <pc:sldMk cId="1085442900" sldId="591"/>
            <ac:picMk id="2052" creationId="{2C2675B0-B12E-77AC-ACCF-EE524896D9F6}"/>
          </ac:picMkLst>
        </pc:picChg>
        <pc:picChg chg="mod">
          <ac:chgData name="郭怡婷" userId="cc77a036-d5bc-447c-8581-e0d60065ecd6" providerId="ADAL" clId="{F392C9CF-EA04-4CC6-8F89-219A8DFFE1B7}" dt="2023-05-04T08:48:55.034" v="1535" actId="1038"/>
          <ac:picMkLst>
            <pc:docMk/>
            <pc:sldMk cId="1085442900" sldId="591"/>
            <ac:picMk id="2054" creationId="{A6F1F574-5B92-306A-A6C4-DB7E046F4B53}"/>
          </ac:picMkLst>
        </pc:picChg>
      </pc:sldChg>
      <pc:sldChg chg="addSp delSp modSp mod modClrScheme chgLayout">
        <pc:chgData name="郭怡婷" userId="cc77a036-d5bc-447c-8581-e0d60065ecd6" providerId="ADAL" clId="{F392C9CF-EA04-4CC6-8F89-219A8DFFE1B7}" dt="2023-05-04T09:34:23.349" v="1591" actId="478"/>
        <pc:sldMkLst>
          <pc:docMk/>
          <pc:sldMk cId="1189900043" sldId="592"/>
        </pc:sldMkLst>
        <pc:spChg chg="add del mod ord">
          <ac:chgData name="郭怡婷" userId="cc77a036-d5bc-447c-8581-e0d60065ecd6" providerId="ADAL" clId="{F392C9CF-EA04-4CC6-8F89-219A8DFFE1B7}" dt="2023-05-04T09:34:23.349" v="1591" actId="478"/>
          <ac:spMkLst>
            <pc:docMk/>
            <pc:sldMk cId="1189900043" sldId="592"/>
            <ac:spMk id="4" creationId="{60E67232-0276-8159-7DBC-BD8027E19793}"/>
          </ac:spMkLst>
        </pc:spChg>
        <pc:spChg chg="mod">
          <ac:chgData name="郭怡婷" userId="cc77a036-d5bc-447c-8581-e0d60065ecd6" providerId="ADAL" clId="{F392C9CF-EA04-4CC6-8F89-219A8DFFE1B7}" dt="2023-05-04T09:33:00.550" v="1559" actId="1035"/>
          <ac:spMkLst>
            <pc:docMk/>
            <pc:sldMk cId="1189900043" sldId="592"/>
            <ac:spMk id="5" creationId="{F592A2C7-5213-BD83-E645-35410F3243DC}"/>
          </ac:spMkLst>
        </pc:spChg>
        <pc:spChg chg="mod">
          <ac:chgData name="郭怡婷" userId="cc77a036-d5bc-447c-8581-e0d60065ecd6" providerId="ADAL" clId="{F392C9CF-EA04-4CC6-8F89-219A8DFFE1B7}" dt="2023-05-04T09:33:14.903" v="1563" actId="14100"/>
          <ac:spMkLst>
            <pc:docMk/>
            <pc:sldMk cId="1189900043" sldId="592"/>
            <ac:spMk id="6" creationId="{112A66A6-38D2-EE60-E10A-39E30143B8B9}"/>
          </ac:spMkLst>
        </pc:spChg>
        <pc:spChg chg="mod">
          <ac:chgData name="郭怡婷" userId="cc77a036-d5bc-447c-8581-e0d60065ecd6" providerId="ADAL" clId="{F392C9CF-EA04-4CC6-8F89-219A8DFFE1B7}" dt="2023-05-04T09:33:06.301" v="1560" actId="14100"/>
          <ac:spMkLst>
            <pc:docMk/>
            <pc:sldMk cId="1189900043" sldId="592"/>
            <ac:spMk id="7" creationId="{2D693E5C-7A54-12BA-E0FC-B332A7BBB392}"/>
          </ac:spMkLst>
        </pc:spChg>
        <pc:picChg chg="add mod">
          <ac:chgData name="郭怡婷" userId="cc77a036-d5bc-447c-8581-e0d60065ecd6" providerId="ADAL" clId="{F392C9CF-EA04-4CC6-8F89-219A8DFFE1B7}" dt="2023-05-04T09:34:12.603" v="1589" actId="12788"/>
          <ac:picMkLst>
            <pc:docMk/>
            <pc:sldMk cId="1189900043" sldId="592"/>
            <ac:picMk id="3" creationId="{6C62ADE9-5CC1-C03A-ADF0-B1E1FC1A03A3}"/>
          </ac:picMkLst>
        </pc:picChg>
        <pc:picChg chg="del">
          <ac:chgData name="郭怡婷" userId="cc77a036-d5bc-447c-8581-e0d60065ecd6" providerId="ADAL" clId="{F392C9CF-EA04-4CC6-8F89-219A8DFFE1B7}" dt="2023-05-04T09:32:27.068" v="1536" actId="478"/>
          <ac:picMkLst>
            <pc:docMk/>
            <pc:sldMk cId="1189900043" sldId="592"/>
            <ac:picMk id="3074" creationId="{482A1631-63E5-C75C-59FB-70B5DA046721}"/>
          </ac:picMkLst>
        </pc:picChg>
        <pc:picChg chg="del">
          <ac:chgData name="郭怡婷" userId="cc77a036-d5bc-447c-8581-e0d60065ecd6" providerId="ADAL" clId="{F392C9CF-EA04-4CC6-8F89-219A8DFFE1B7}" dt="2023-05-04T09:32:28.083" v="1538" actId="478"/>
          <ac:picMkLst>
            <pc:docMk/>
            <pc:sldMk cId="1189900043" sldId="592"/>
            <ac:picMk id="3076" creationId="{474FD186-309D-B606-0652-F6D3EFD944B5}"/>
          </ac:picMkLst>
        </pc:picChg>
        <pc:picChg chg="del">
          <ac:chgData name="郭怡婷" userId="cc77a036-d5bc-447c-8581-e0d60065ecd6" providerId="ADAL" clId="{F392C9CF-EA04-4CC6-8F89-219A8DFFE1B7}" dt="2023-05-04T09:32:27.566" v="1537" actId="478"/>
          <ac:picMkLst>
            <pc:docMk/>
            <pc:sldMk cId="1189900043" sldId="592"/>
            <ac:picMk id="3078" creationId="{68F4A849-6CE2-7712-AEEB-F0B85FB804D9}"/>
          </ac:picMkLst>
        </pc:picChg>
      </pc:sldChg>
      <pc:sldChg chg="addSp delSp modSp mod modClrScheme chgLayout">
        <pc:chgData name="郭怡婷" userId="cc77a036-d5bc-447c-8581-e0d60065ecd6" providerId="ADAL" clId="{F392C9CF-EA04-4CC6-8F89-219A8DFFE1B7}" dt="2023-05-05T02:05:32.709" v="1668" actId="478"/>
        <pc:sldMkLst>
          <pc:docMk/>
          <pc:sldMk cId="2524875132" sldId="593"/>
        </pc:sldMkLst>
        <pc:spChg chg="mod">
          <ac:chgData name="郭怡婷" userId="cc77a036-d5bc-447c-8581-e0d60065ecd6" providerId="ADAL" clId="{F392C9CF-EA04-4CC6-8F89-219A8DFFE1B7}" dt="2023-05-05T02:04:55.219" v="1660" actId="1035"/>
          <ac:spMkLst>
            <pc:docMk/>
            <pc:sldMk cId="2524875132" sldId="593"/>
            <ac:spMk id="5" creationId="{F592A2C7-5213-BD83-E645-35410F3243DC}"/>
          </ac:spMkLst>
        </pc:spChg>
        <pc:spChg chg="mod">
          <ac:chgData name="郭怡婷" userId="cc77a036-d5bc-447c-8581-e0d60065ecd6" providerId="ADAL" clId="{F392C9CF-EA04-4CC6-8F89-219A8DFFE1B7}" dt="2023-05-05T02:04:55.219" v="1660" actId="1035"/>
          <ac:spMkLst>
            <pc:docMk/>
            <pc:sldMk cId="2524875132" sldId="593"/>
            <ac:spMk id="6" creationId="{112A66A6-38D2-EE60-E10A-39E30143B8B9}"/>
          </ac:spMkLst>
        </pc:spChg>
        <pc:spChg chg="mod">
          <ac:chgData name="郭怡婷" userId="cc77a036-d5bc-447c-8581-e0d60065ecd6" providerId="ADAL" clId="{F392C9CF-EA04-4CC6-8F89-219A8DFFE1B7}" dt="2023-05-05T02:04:55.219" v="1660" actId="1035"/>
          <ac:spMkLst>
            <pc:docMk/>
            <pc:sldMk cId="2524875132" sldId="593"/>
            <ac:spMk id="9" creationId="{742E5551-955E-70E0-AE35-FF16217E0601}"/>
          </ac:spMkLst>
        </pc:spChg>
        <pc:spChg chg="add del mod ord">
          <ac:chgData name="郭怡婷" userId="cc77a036-d5bc-447c-8581-e0d60065ecd6" providerId="ADAL" clId="{F392C9CF-EA04-4CC6-8F89-219A8DFFE1B7}" dt="2023-05-05T02:05:32.709" v="1668" actId="478"/>
          <ac:spMkLst>
            <pc:docMk/>
            <pc:sldMk cId="2524875132" sldId="593"/>
            <ac:spMk id="12" creationId="{2B916686-7FEC-9061-8E56-EDCB7AF269DB}"/>
          </ac:spMkLst>
        </pc:spChg>
        <pc:picChg chg="add del mod">
          <ac:chgData name="郭怡婷" userId="cc77a036-d5bc-447c-8581-e0d60065ecd6" providerId="ADAL" clId="{F392C9CF-EA04-4CC6-8F89-219A8DFFE1B7}" dt="2023-05-05T02:01:40.670" v="1597" actId="478"/>
          <ac:picMkLst>
            <pc:docMk/>
            <pc:sldMk cId="2524875132" sldId="593"/>
            <ac:picMk id="3" creationId="{B3B11CD2-A540-707D-F62C-8423C6E7F82A}"/>
          </ac:picMkLst>
        </pc:picChg>
        <pc:picChg chg="del">
          <ac:chgData name="郭怡婷" userId="cc77a036-d5bc-447c-8581-e0d60065ecd6" providerId="ADAL" clId="{F392C9CF-EA04-4CC6-8F89-219A8DFFE1B7}" dt="2023-05-05T02:01:22.571" v="1592" actId="478"/>
          <ac:picMkLst>
            <pc:docMk/>
            <pc:sldMk cId="2524875132" sldId="593"/>
            <ac:picMk id="7" creationId="{22499AE5-4D9D-67C7-92B2-7BCB76BA78D5}"/>
          </ac:picMkLst>
        </pc:picChg>
        <pc:picChg chg="del">
          <ac:chgData name="郭怡婷" userId="cc77a036-d5bc-447c-8581-e0d60065ecd6" providerId="ADAL" clId="{F392C9CF-EA04-4CC6-8F89-219A8DFFE1B7}" dt="2023-05-05T02:01:23.188" v="1593" actId="478"/>
          <ac:picMkLst>
            <pc:docMk/>
            <pc:sldMk cId="2524875132" sldId="593"/>
            <ac:picMk id="8" creationId="{ECAD0C29-4C05-76EB-CF24-9E7F5285BEC7}"/>
          </ac:picMkLst>
        </pc:picChg>
        <pc:picChg chg="del">
          <ac:chgData name="郭怡婷" userId="cc77a036-d5bc-447c-8581-e0d60065ecd6" providerId="ADAL" clId="{F392C9CF-EA04-4CC6-8F89-219A8DFFE1B7}" dt="2023-05-05T02:01:23.715" v="1594" actId="478"/>
          <ac:picMkLst>
            <pc:docMk/>
            <pc:sldMk cId="2524875132" sldId="593"/>
            <ac:picMk id="10" creationId="{1956845D-BD71-CD6B-C357-7AEBA544000E}"/>
          </ac:picMkLst>
        </pc:picChg>
        <pc:picChg chg="add mod ord">
          <ac:chgData name="郭怡婷" userId="cc77a036-d5bc-447c-8581-e0d60065ecd6" providerId="ADAL" clId="{F392C9CF-EA04-4CC6-8F89-219A8DFFE1B7}" dt="2023-05-05T02:05:14.326" v="1666" actId="12788"/>
          <ac:picMkLst>
            <pc:docMk/>
            <pc:sldMk cId="2524875132" sldId="593"/>
            <ac:picMk id="11" creationId="{7E89CDF9-4F98-BBEB-E81A-328BC8EF9497}"/>
          </ac:picMkLst>
        </pc:picChg>
      </pc:sldChg>
      <pc:sldChg chg="addSp delSp modSp mod modClrScheme chgLayout">
        <pc:chgData name="郭怡婷" userId="cc77a036-d5bc-447c-8581-e0d60065ecd6" providerId="ADAL" clId="{F392C9CF-EA04-4CC6-8F89-219A8DFFE1B7}" dt="2023-05-04T05:52:53.015" v="1422" actId="478"/>
        <pc:sldMkLst>
          <pc:docMk/>
          <pc:sldMk cId="3137476763" sldId="595"/>
        </pc:sldMkLst>
        <pc:spChg chg="add del mod ord">
          <ac:chgData name="郭怡婷" userId="cc77a036-d5bc-447c-8581-e0d60065ecd6" providerId="ADAL" clId="{F392C9CF-EA04-4CC6-8F89-219A8DFFE1B7}" dt="2023-05-04T05:52:53.015" v="1422" actId="478"/>
          <ac:spMkLst>
            <pc:docMk/>
            <pc:sldMk cId="3137476763" sldId="595"/>
            <ac:spMk id="2" creationId="{CAA65F51-640C-1A98-2BF2-71340919E781}"/>
          </ac:spMkLst>
        </pc:spChg>
      </pc:sldChg>
      <pc:sldChg chg="addSp delSp modSp mod modClrScheme chgLayout">
        <pc:chgData name="郭怡婷" userId="cc77a036-d5bc-447c-8581-e0d60065ecd6" providerId="ADAL" clId="{F392C9CF-EA04-4CC6-8F89-219A8DFFE1B7}" dt="2023-05-04T05:46:14.136" v="1335" actId="478"/>
        <pc:sldMkLst>
          <pc:docMk/>
          <pc:sldMk cId="3629381858" sldId="596"/>
        </pc:sldMkLst>
        <pc:spChg chg="add del mod ord">
          <ac:chgData name="郭怡婷" userId="cc77a036-d5bc-447c-8581-e0d60065ecd6" providerId="ADAL" clId="{F392C9CF-EA04-4CC6-8F89-219A8DFFE1B7}" dt="2023-05-04T05:46:14.136" v="1335" actId="478"/>
          <ac:spMkLst>
            <pc:docMk/>
            <pc:sldMk cId="3629381858" sldId="596"/>
            <ac:spMk id="2" creationId="{0A1F7A1A-54F4-7AA8-6B96-D202C21B03BF}"/>
          </ac:spMkLst>
        </pc:spChg>
      </pc:sldChg>
      <pc:sldChg chg="modSp mod modClrScheme chgLayout">
        <pc:chgData name="郭怡婷" userId="cc77a036-d5bc-447c-8581-e0d60065ecd6" providerId="ADAL" clId="{F392C9CF-EA04-4CC6-8F89-219A8DFFE1B7}" dt="2023-05-04T05:50:52.563" v="1400" actId="1076"/>
        <pc:sldMkLst>
          <pc:docMk/>
          <pc:sldMk cId="4135805015" sldId="598"/>
        </pc:sldMkLst>
        <pc:spChg chg="mod ord">
          <ac:chgData name="郭怡婷" userId="cc77a036-d5bc-447c-8581-e0d60065ecd6" providerId="ADAL" clId="{F392C9CF-EA04-4CC6-8F89-219A8DFFE1B7}" dt="2023-05-04T05:50:52.563" v="1400" actId="1076"/>
          <ac:spMkLst>
            <pc:docMk/>
            <pc:sldMk cId="4135805015" sldId="598"/>
            <ac:spMk id="2" creationId="{313F6027-EF31-B887-2218-1845578E04F6}"/>
          </ac:spMkLst>
        </pc:spChg>
      </pc:sldChg>
      <pc:sldChg chg="addSp delSp modSp mod modClrScheme chgLayout">
        <pc:chgData name="郭怡婷" userId="cc77a036-d5bc-447c-8581-e0d60065ecd6" providerId="ADAL" clId="{F392C9CF-EA04-4CC6-8F89-219A8DFFE1B7}" dt="2023-05-04T05:45:48.662" v="1329" actId="700"/>
        <pc:sldMkLst>
          <pc:docMk/>
          <pc:sldMk cId="3701398549" sldId="601"/>
        </pc:sldMkLst>
        <pc:spChg chg="mod ord">
          <ac:chgData name="郭怡婷" userId="cc77a036-d5bc-447c-8581-e0d60065ecd6" providerId="ADAL" clId="{F392C9CF-EA04-4CC6-8F89-219A8DFFE1B7}" dt="2023-05-04T05:45:48.662" v="1329" actId="700"/>
          <ac:spMkLst>
            <pc:docMk/>
            <pc:sldMk cId="3701398549" sldId="601"/>
            <ac:spMk id="2" creationId="{9AD1CA35-F6D1-AF63-134E-A5A855ECB24E}"/>
          </ac:spMkLst>
        </pc:spChg>
        <pc:spChg chg="mod">
          <ac:chgData name="郭怡婷" userId="cc77a036-d5bc-447c-8581-e0d60065ecd6" providerId="ADAL" clId="{F392C9CF-EA04-4CC6-8F89-219A8DFFE1B7}" dt="2023-05-04T04:46:40.654" v="1113" actId="1038"/>
          <ac:spMkLst>
            <pc:docMk/>
            <pc:sldMk cId="3701398549" sldId="601"/>
            <ac:spMk id="3" creationId="{35C029E3-475F-DAB0-19A8-AE67D154A14F}"/>
          </ac:spMkLst>
        </pc:spChg>
        <pc:spChg chg="mod ord">
          <ac:chgData name="郭怡婷" userId="cc77a036-d5bc-447c-8581-e0d60065ecd6" providerId="ADAL" clId="{F392C9CF-EA04-4CC6-8F89-219A8DFFE1B7}" dt="2023-05-04T04:46:40.654" v="1113" actId="1038"/>
          <ac:spMkLst>
            <pc:docMk/>
            <pc:sldMk cId="3701398549" sldId="601"/>
            <ac:spMk id="6" creationId="{7F781894-B1C3-3E27-8470-3A791DC406BB}"/>
          </ac:spMkLst>
        </pc:spChg>
        <pc:spChg chg="add del mod">
          <ac:chgData name="郭怡婷" userId="cc77a036-d5bc-447c-8581-e0d60065ecd6" providerId="ADAL" clId="{F392C9CF-EA04-4CC6-8F89-219A8DFFE1B7}" dt="2023-05-04T04:40:05.965" v="898" actId="478"/>
          <ac:spMkLst>
            <pc:docMk/>
            <pc:sldMk cId="3701398549" sldId="601"/>
            <ac:spMk id="18" creationId="{13B31C2D-F579-5C5E-A0EA-039B330A091B}"/>
          </ac:spMkLst>
        </pc:spChg>
        <pc:spChg chg="add mod">
          <ac:chgData name="郭怡婷" userId="cc77a036-d5bc-447c-8581-e0d60065ecd6" providerId="ADAL" clId="{F392C9CF-EA04-4CC6-8F89-219A8DFFE1B7}" dt="2023-05-04T04:46:40.654" v="1113" actId="1038"/>
          <ac:spMkLst>
            <pc:docMk/>
            <pc:sldMk cId="3701398549" sldId="601"/>
            <ac:spMk id="19" creationId="{426DABB4-F18C-0872-B6E0-40E38803FAC0}"/>
          </ac:spMkLst>
        </pc:spChg>
        <pc:spChg chg="add del mod">
          <ac:chgData name="郭怡婷" userId="cc77a036-d5bc-447c-8581-e0d60065ecd6" providerId="ADAL" clId="{F392C9CF-EA04-4CC6-8F89-219A8DFFE1B7}" dt="2023-05-04T04:40:00.885" v="897" actId="478"/>
          <ac:spMkLst>
            <pc:docMk/>
            <pc:sldMk cId="3701398549" sldId="601"/>
            <ac:spMk id="21" creationId="{585CE8A5-C8B5-3E02-9688-FE95A055AE97}"/>
          </ac:spMkLst>
        </pc:spChg>
        <pc:spChg chg="add mod ord topLvl">
          <ac:chgData name="郭怡婷" userId="cc77a036-d5bc-447c-8581-e0d60065ecd6" providerId="ADAL" clId="{F392C9CF-EA04-4CC6-8F89-219A8DFFE1B7}" dt="2023-05-04T04:48:49.605" v="1128" actId="14100"/>
          <ac:spMkLst>
            <pc:docMk/>
            <pc:sldMk cId="3701398549" sldId="601"/>
            <ac:spMk id="22" creationId="{4FAE131D-9ED9-4618-4E8B-89A9C4AAEBEC}"/>
          </ac:spMkLst>
        </pc:spChg>
        <pc:spChg chg="add mod">
          <ac:chgData name="郭怡婷" userId="cc77a036-d5bc-447c-8581-e0d60065ecd6" providerId="ADAL" clId="{F392C9CF-EA04-4CC6-8F89-219A8DFFE1B7}" dt="2023-05-04T04:49:24.961" v="1152" actId="1035"/>
          <ac:spMkLst>
            <pc:docMk/>
            <pc:sldMk cId="3701398549" sldId="601"/>
            <ac:spMk id="23" creationId="{25391F08-6DBA-BEC4-6694-CF1C12589721}"/>
          </ac:spMkLst>
        </pc:spChg>
        <pc:grpChg chg="add del mod">
          <ac:chgData name="郭怡婷" userId="cc77a036-d5bc-447c-8581-e0d60065ecd6" providerId="ADAL" clId="{F392C9CF-EA04-4CC6-8F89-219A8DFFE1B7}" dt="2023-05-04T04:48:03.624" v="1124" actId="165"/>
          <ac:grpSpMkLst>
            <pc:docMk/>
            <pc:sldMk cId="3701398549" sldId="601"/>
            <ac:grpSpMk id="24" creationId="{353483C3-F629-6839-9307-90AC5CDF7C24}"/>
          </ac:grpSpMkLst>
        </pc:grpChg>
        <pc:picChg chg="add mod topLvl">
          <ac:chgData name="郭怡婷" userId="cc77a036-d5bc-447c-8581-e0d60065ecd6" providerId="ADAL" clId="{F392C9CF-EA04-4CC6-8F89-219A8DFFE1B7}" dt="2023-05-04T04:48:03.624" v="1124" actId="165"/>
          <ac:picMkLst>
            <pc:docMk/>
            <pc:sldMk cId="3701398549" sldId="601"/>
            <ac:picMk id="7" creationId="{84FC3601-0D3A-19E8-DC0A-F5A7F32B9191}"/>
          </ac:picMkLst>
        </pc:picChg>
        <pc:picChg chg="add mod topLvl">
          <ac:chgData name="郭怡婷" userId="cc77a036-d5bc-447c-8581-e0d60065ecd6" providerId="ADAL" clId="{F392C9CF-EA04-4CC6-8F89-219A8DFFE1B7}" dt="2023-05-04T04:48:03.624" v="1124" actId="165"/>
          <ac:picMkLst>
            <pc:docMk/>
            <pc:sldMk cId="3701398549" sldId="601"/>
            <ac:picMk id="9" creationId="{F2A55585-A1A3-99B6-36C2-158BCDC3CA0D}"/>
          </ac:picMkLst>
        </pc:picChg>
        <pc:picChg chg="add mod topLvl">
          <ac:chgData name="郭怡婷" userId="cc77a036-d5bc-447c-8581-e0d60065ecd6" providerId="ADAL" clId="{F392C9CF-EA04-4CC6-8F89-219A8DFFE1B7}" dt="2023-05-04T04:48:03.624" v="1124" actId="165"/>
          <ac:picMkLst>
            <pc:docMk/>
            <pc:sldMk cId="3701398549" sldId="601"/>
            <ac:picMk id="11" creationId="{BC07222D-FC82-CFC9-6863-C1BFF9F0AA60}"/>
          </ac:picMkLst>
        </pc:picChg>
        <pc:picChg chg="add mod topLvl">
          <ac:chgData name="郭怡婷" userId="cc77a036-d5bc-447c-8581-e0d60065ecd6" providerId="ADAL" clId="{F392C9CF-EA04-4CC6-8F89-219A8DFFE1B7}" dt="2023-05-04T04:48:03.624" v="1124" actId="165"/>
          <ac:picMkLst>
            <pc:docMk/>
            <pc:sldMk cId="3701398549" sldId="601"/>
            <ac:picMk id="13" creationId="{FAD2D072-F64B-0B5D-34B0-B78A334AB89F}"/>
          </ac:picMkLst>
        </pc:picChg>
        <pc:picChg chg="del">
          <ac:chgData name="郭怡婷" userId="cc77a036-d5bc-447c-8581-e0d60065ecd6" providerId="ADAL" clId="{F392C9CF-EA04-4CC6-8F89-219A8DFFE1B7}" dt="2023-05-04T04:18:30.336" v="744" actId="478"/>
          <ac:picMkLst>
            <pc:docMk/>
            <pc:sldMk cId="3701398549" sldId="601"/>
            <ac:picMk id="14" creationId="{27D03603-D4B6-DE27-AC3D-8D261DB82C15}"/>
          </ac:picMkLst>
        </pc:picChg>
        <pc:picChg chg="add mod topLvl">
          <ac:chgData name="郭怡婷" userId="cc77a036-d5bc-447c-8581-e0d60065ecd6" providerId="ADAL" clId="{F392C9CF-EA04-4CC6-8F89-219A8DFFE1B7}" dt="2023-05-04T04:48:03.624" v="1124" actId="165"/>
          <ac:picMkLst>
            <pc:docMk/>
            <pc:sldMk cId="3701398549" sldId="601"/>
            <ac:picMk id="17" creationId="{08A708E6-98B8-86E4-88C3-EE60E7B209C6}"/>
          </ac:picMkLst>
        </pc:picChg>
        <pc:picChg chg="add mod">
          <ac:chgData name="郭怡婷" userId="cc77a036-d5bc-447c-8581-e0d60065ecd6" providerId="ADAL" clId="{F392C9CF-EA04-4CC6-8F89-219A8DFFE1B7}" dt="2023-05-04T04:49:24.961" v="1152" actId="1035"/>
          <ac:picMkLst>
            <pc:docMk/>
            <pc:sldMk cId="3701398549" sldId="601"/>
            <ac:picMk id="20" creationId="{6836AB52-AAAC-9263-3CF3-6C47D84C833C}"/>
          </ac:picMkLst>
        </pc:picChg>
        <pc:cxnChg chg="mod ord">
          <ac:chgData name="郭怡婷" userId="cc77a036-d5bc-447c-8581-e0d60065ecd6" providerId="ADAL" clId="{F392C9CF-EA04-4CC6-8F89-219A8DFFE1B7}" dt="2023-05-04T04:46:40.654" v="1113" actId="1038"/>
          <ac:cxnSpMkLst>
            <pc:docMk/>
            <pc:sldMk cId="3701398549" sldId="601"/>
            <ac:cxnSpMk id="15" creationId="{4AEE02E5-05AF-3DD5-F10C-69E60FF79A3E}"/>
          </ac:cxnSpMkLst>
        </pc:cxnChg>
      </pc:sldChg>
      <pc:sldChg chg="addSp delSp modSp mod modClrScheme chgLayout">
        <pc:chgData name="郭怡婷" userId="cc77a036-d5bc-447c-8581-e0d60065ecd6" providerId="ADAL" clId="{F392C9CF-EA04-4CC6-8F89-219A8DFFE1B7}" dt="2023-05-04T05:45:46.296" v="1328" actId="700"/>
        <pc:sldMkLst>
          <pc:docMk/>
          <pc:sldMk cId="188159697" sldId="602"/>
        </pc:sldMkLst>
        <pc:spChg chg="mod ord">
          <ac:chgData name="郭怡婷" userId="cc77a036-d5bc-447c-8581-e0d60065ecd6" providerId="ADAL" clId="{F392C9CF-EA04-4CC6-8F89-219A8DFFE1B7}" dt="2023-05-04T05:45:46.296" v="1328" actId="700"/>
          <ac:spMkLst>
            <pc:docMk/>
            <pc:sldMk cId="188159697" sldId="602"/>
            <ac:spMk id="2" creationId="{9AD1CA35-F6D1-AF63-134E-A5A855ECB24E}"/>
          </ac:spMkLst>
        </pc:spChg>
        <pc:spChg chg="mod">
          <ac:chgData name="郭怡婷" userId="cc77a036-d5bc-447c-8581-e0d60065ecd6" providerId="ADAL" clId="{F392C9CF-EA04-4CC6-8F89-219A8DFFE1B7}" dt="2023-05-04T04:53:48.950" v="1204" actId="1038"/>
          <ac:spMkLst>
            <pc:docMk/>
            <pc:sldMk cId="188159697" sldId="602"/>
            <ac:spMk id="6" creationId="{7F781894-B1C3-3E27-8470-3A791DC406BB}"/>
          </ac:spMkLst>
        </pc:spChg>
        <pc:spChg chg="add del mod">
          <ac:chgData name="郭怡婷" userId="cc77a036-d5bc-447c-8581-e0d60065ecd6" providerId="ADAL" clId="{F392C9CF-EA04-4CC6-8F89-219A8DFFE1B7}" dt="2023-05-04T03:37:17.389" v="310" actId="478"/>
          <ac:spMkLst>
            <pc:docMk/>
            <pc:sldMk cId="188159697" sldId="602"/>
            <ac:spMk id="9" creationId="{5D7ECE44-8240-8C2F-B01C-20044BF695D3}"/>
          </ac:spMkLst>
        </pc:spChg>
        <pc:spChg chg="add del mod">
          <ac:chgData name="郭怡婷" userId="cc77a036-d5bc-447c-8581-e0d60065ecd6" providerId="ADAL" clId="{F392C9CF-EA04-4CC6-8F89-219A8DFFE1B7}" dt="2023-05-04T03:37:16.050" v="309" actId="478"/>
          <ac:spMkLst>
            <pc:docMk/>
            <pc:sldMk cId="188159697" sldId="602"/>
            <ac:spMk id="10" creationId="{9812F840-0113-58F9-953A-50EAC753D754}"/>
          </ac:spMkLst>
        </pc:spChg>
        <pc:spChg chg="mod">
          <ac:chgData name="郭怡婷" userId="cc77a036-d5bc-447c-8581-e0d60065ecd6" providerId="ADAL" clId="{F392C9CF-EA04-4CC6-8F89-219A8DFFE1B7}" dt="2023-05-04T04:53:48.950" v="1204" actId="1038"/>
          <ac:spMkLst>
            <pc:docMk/>
            <pc:sldMk cId="188159697" sldId="602"/>
            <ac:spMk id="11" creationId="{FD4F0E5C-D367-07EC-C381-8DF5008FE8D3}"/>
          </ac:spMkLst>
        </pc:spChg>
        <pc:spChg chg="add mod">
          <ac:chgData name="郭怡婷" userId="cc77a036-d5bc-447c-8581-e0d60065ecd6" providerId="ADAL" clId="{F392C9CF-EA04-4CC6-8F89-219A8DFFE1B7}" dt="2023-05-04T04:53:48.950" v="1204" actId="1038"/>
          <ac:spMkLst>
            <pc:docMk/>
            <pc:sldMk cId="188159697" sldId="602"/>
            <ac:spMk id="12" creationId="{A0E701D5-E0AD-E013-0F9C-ED482E2BC5A9}"/>
          </ac:spMkLst>
        </pc:spChg>
        <pc:spChg chg="add del mod ord">
          <ac:chgData name="郭怡婷" userId="cc77a036-d5bc-447c-8581-e0d60065ecd6" providerId="ADAL" clId="{F392C9CF-EA04-4CC6-8F89-219A8DFFE1B7}" dt="2023-05-04T04:09:25.557" v="743" actId="1037"/>
          <ac:spMkLst>
            <pc:docMk/>
            <pc:sldMk cId="188159697" sldId="602"/>
            <ac:spMk id="15" creationId="{4D90FBEF-C2EC-EEC2-F395-3DA268BE54F5}"/>
          </ac:spMkLst>
        </pc:spChg>
        <pc:spChg chg="add mod ord">
          <ac:chgData name="郭怡婷" userId="cc77a036-d5bc-447c-8581-e0d60065ecd6" providerId="ADAL" clId="{F392C9CF-EA04-4CC6-8F89-219A8DFFE1B7}" dt="2023-05-04T04:09:12.655" v="739" actId="1035"/>
          <ac:spMkLst>
            <pc:docMk/>
            <pc:sldMk cId="188159697" sldId="602"/>
            <ac:spMk id="16" creationId="{8601A71B-E3DA-F471-4294-B17BD3827C13}"/>
          </ac:spMkLst>
        </pc:spChg>
        <pc:spChg chg="add del mod">
          <ac:chgData name="郭怡婷" userId="cc77a036-d5bc-447c-8581-e0d60065ecd6" providerId="ADAL" clId="{F392C9CF-EA04-4CC6-8F89-219A8DFFE1B7}" dt="2023-05-04T03:38:49.916" v="316" actId="478"/>
          <ac:spMkLst>
            <pc:docMk/>
            <pc:sldMk cId="188159697" sldId="602"/>
            <ac:spMk id="17" creationId="{AAF1D587-15E4-8F18-9701-238742620E81}"/>
          </ac:spMkLst>
        </pc:spChg>
        <pc:spChg chg="add del mod ord">
          <ac:chgData name="郭怡婷" userId="cc77a036-d5bc-447c-8581-e0d60065ecd6" providerId="ADAL" clId="{F392C9CF-EA04-4CC6-8F89-219A8DFFE1B7}" dt="2023-05-04T03:50:55.134" v="333" actId="478"/>
          <ac:spMkLst>
            <pc:docMk/>
            <pc:sldMk cId="188159697" sldId="602"/>
            <ac:spMk id="19" creationId="{D248AB4A-7FF3-F5A6-5646-E7C625A8D192}"/>
          </ac:spMkLst>
        </pc:spChg>
        <pc:spChg chg="add del mod ord">
          <ac:chgData name="郭怡婷" userId="cc77a036-d5bc-447c-8581-e0d60065ecd6" providerId="ADAL" clId="{F392C9CF-EA04-4CC6-8F89-219A8DFFE1B7}" dt="2023-05-04T03:57:11.356" v="493" actId="478"/>
          <ac:spMkLst>
            <pc:docMk/>
            <pc:sldMk cId="188159697" sldId="602"/>
            <ac:spMk id="20" creationId="{B777690C-5D15-BE66-921A-8CF01811462B}"/>
          </ac:spMkLst>
        </pc:spChg>
        <pc:picChg chg="add del mod">
          <ac:chgData name="郭怡婷" userId="cc77a036-d5bc-447c-8581-e0d60065ecd6" providerId="ADAL" clId="{F392C9CF-EA04-4CC6-8F89-219A8DFFE1B7}" dt="2023-05-04T03:37:14.459" v="308" actId="478"/>
          <ac:picMkLst>
            <pc:docMk/>
            <pc:sldMk cId="188159697" sldId="602"/>
            <ac:picMk id="3" creationId="{E83D80EE-009C-6370-206A-9F790077DADD}"/>
          </ac:picMkLst>
        </pc:picChg>
        <pc:picChg chg="mod ord">
          <ac:chgData name="郭怡婷" userId="cc77a036-d5bc-447c-8581-e0d60065ecd6" providerId="ADAL" clId="{F392C9CF-EA04-4CC6-8F89-219A8DFFE1B7}" dt="2023-05-04T03:57:01.789" v="490" actId="167"/>
          <ac:picMkLst>
            <pc:docMk/>
            <pc:sldMk cId="188159697" sldId="602"/>
            <ac:picMk id="5" creationId="{F88AB2AE-750C-7F50-3EE3-EC63F115CB15}"/>
          </ac:picMkLst>
        </pc:picChg>
        <pc:picChg chg="add del mod">
          <ac:chgData name="郭怡婷" userId="cc77a036-d5bc-447c-8581-e0d60065ecd6" providerId="ADAL" clId="{F392C9CF-EA04-4CC6-8F89-219A8DFFE1B7}" dt="2023-05-04T03:37:14.011" v="307" actId="478"/>
          <ac:picMkLst>
            <pc:docMk/>
            <pc:sldMk cId="188159697" sldId="602"/>
            <ac:picMk id="8" creationId="{033D3035-C9B9-1111-BE2C-EB2C826221C0}"/>
          </ac:picMkLst>
        </pc:picChg>
        <pc:picChg chg="add mod ord">
          <ac:chgData name="郭怡婷" userId="cc77a036-d5bc-447c-8581-e0d60065ecd6" providerId="ADAL" clId="{F392C9CF-EA04-4CC6-8F89-219A8DFFE1B7}" dt="2023-05-04T04:09:12.655" v="739" actId="1035"/>
          <ac:picMkLst>
            <pc:docMk/>
            <pc:sldMk cId="188159697" sldId="602"/>
            <ac:picMk id="13" creationId="{F421DF9F-0151-2044-9FFD-CEBBF5EE2519}"/>
          </ac:picMkLst>
        </pc:picChg>
        <pc:picChg chg="add del mod ord">
          <ac:chgData name="郭怡婷" userId="cc77a036-d5bc-447c-8581-e0d60065ecd6" providerId="ADAL" clId="{F392C9CF-EA04-4CC6-8F89-219A8DFFE1B7}" dt="2023-05-04T04:08:35.937" v="728" actId="1076"/>
          <ac:picMkLst>
            <pc:docMk/>
            <pc:sldMk cId="188159697" sldId="602"/>
            <ac:picMk id="14" creationId="{79594F02-D7AD-7894-EB58-ECA58EE3708E}"/>
          </ac:picMkLst>
        </pc:picChg>
        <pc:picChg chg="add del mod">
          <ac:chgData name="郭怡婷" userId="cc77a036-d5bc-447c-8581-e0d60065ecd6" providerId="ADAL" clId="{F392C9CF-EA04-4CC6-8F89-219A8DFFE1B7}" dt="2023-05-04T03:39:28.205" v="319" actId="478"/>
          <ac:picMkLst>
            <pc:docMk/>
            <pc:sldMk cId="188159697" sldId="602"/>
            <ac:picMk id="18" creationId="{A90628DD-1E42-70F7-63E8-A3DB3BA1F995}"/>
          </ac:picMkLst>
        </pc:picChg>
        <pc:cxnChg chg="mod">
          <ac:chgData name="郭怡婷" userId="cc77a036-d5bc-447c-8581-e0d60065ecd6" providerId="ADAL" clId="{F392C9CF-EA04-4CC6-8F89-219A8DFFE1B7}" dt="2023-05-04T04:53:48.950" v="1204" actId="1038"/>
          <ac:cxnSpMkLst>
            <pc:docMk/>
            <pc:sldMk cId="188159697" sldId="602"/>
            <ac:cxnSpMk id="7" creationId="{6BFF3035-AE25-637E-5764-418911D431C2}"/>
          </ac:cxnSpMkLst>
        </pc:cxnChg>
        <pc:cxnChg chg="add del mod">
          <ac:chgData name="郭怡婷" userId="cc77a036-d5bc-447c-8581-e0d60065ecd6" providerId="ADAL" clId="{F392C9CF-EA04-4CC6-8F89-219A8DFFE1B7}" dt="2023-05-04T04:08:49.215" v="731" actId="14100"/>
          <ac:cxnSpMkLst>
            <pc:docMk/>
            <pc:sldMk cId="188159697" sldId="602"/>
            <ac:cxnSpMk id="21" creationId="{07BCBD68-50FE-2878-810A-21EBE90D829D}"/>
          </ac:cxnSpMkLst>
        </pc:cxnChg>
      </pc:sldChg>
      <pc:sldChg chg="addSp delSp modSp mod modClrScheme chgLayout">
        <pc:chgData name="郭怡婷" userId="cc77a036-d5bc-447c-8581-e0d60065ecd6" providerId="ADAL" clId="{F392C9CF-EA04-4CC6-8F89-219A8DFFE1B7}" dt="2023-05-04T05:45:54.676" v="1330" actId="700"/>
        <pc:sldMkLst>
          <pc:docMk/>
          <pc:sldMk cId="3005729334" sldId="603"/>
        </pc:sldMkLst>
        <pc:spChg chg="mod ord">
          <ac:chgData name="郭怡婷" userId="cc77a036-d5bc-447c-8581-e0d60065ecd6" providerId="ADAL" clId="{F392C9CF-EA04-4CC6-8F89-219A8DFFE1B7}" dt="2023-05-04T05:45:54.676" v="1330" actId="700"/>
          <ac:spMkLst>
            <pc:docMk/>
            <pc:sldMk cId="3005729334" sldId="603"/>
            <ac:spMk id="2" creationId="{9AD1CA35-F6D1-AF63-134E-A5A855ECB24E}"/>
          </ac:spMkLst>
        </pc:spChg>
        <pc:spChg chg="mod">
          <ac:chgData name="郭怡婷" userId="cc77a036-d5bc-447c-8581-e0d60065ecd6" providerId="ADAL" clId="{F392C9CF-EA04-4CC6-8F89-219A8DFFE1B7}" dt="2023-05-04T04:53:28.377" v="1183" actId="1037"/>
          <ac:spMkLst>
            <pc:docMk/>
            <pc:sldMk cId="3005729334" sldId="603"/>
            <ac:spMk id="3" creationId="{1888CB60-0FC1-46E6-6766-7193707F016D}"/>
          </ac:spMkLst>
        </pc:spChg>
        <pc:spChg chg="add del mod">
          <ac:chgData name="郭怡婷" userId="cc77a036-d5bc-447c-8581-e0d60065ecd6" providerId="ADAL" clId="{F392C9CF-EA04-4CC6-8F89-219A8DFFE1B7}" dt="2023-05-04T04:53:19.869" v="1164" actId="478"/>
          <ac:spMkLst>
            <pc:docMk/>
            <pc:sldMk cId="3005729334" sldId="603"/>
            <ac:spMk id="5" creationId="{8EF90D22-1796-D35F-A7C3-53DF1B37D988}"/>
          </ac:spMkLst>
        </pc:spChg>
        <pc:spChg chg="mod">
          <ac:chgData name="郭怡婷" userId="cc77a036-d5bc-447c-8581-e0d60065ecd6" providerId="ADAL" clId="{F392C9CF-EA04-4CC6-8F89-219A8DFFE1B7}" dt="2023-05-04T04:53:28.377" v="1183" actId="1037"/>
          <ac:spMkLst>
            <pc:docMk/>
            <pc:sldMk cId="3005729334" sldId="603"/>
            <ac:spMk id="6" creationId="{7F781894-B1C3-3E27-8470-3A791DC406BB}"/>
          </ac:spMkLst>
        </pc:spChg>
        <pc:picChg chg="mod">
          <ac:chgData name="郭怡婷" userId="cc77a036-d5bc-447c-8581-e0d60065ecd6" providerId="ADAL" clId="{F392C9CF-EA04-4CC6-8F89-219A8DFFE1B7}" dt="2023-05-04T04:53:28.377" v="1183" actId="1037"/>
          <ac:picMkLst>
            <pc:docMk/>
            <pc:sldMk cId="3005729334" sldId="603"/>
            <ac:picMk id="8" creationId="{42033DAB-C692-503B-5EF9-F6E71AB20C10}"/>
          </ac:picMkLst>
        </pc:picChg>
        <pc:cxnChg chg="mod">
          <ac:chgData name="郭怡婷" userId="cc77a036-d5bc-447c-8581-e0d60065ecd6" providerId="ADAL" clId="{F392C9CF-EA04-4CC6-8F89-219A8DFFE1B7}" dt="2023-05-04T04:53:28.377" v="1183" actId="1037"/>
          <ac:cxnSpMkLst>
            <pc:docMk/>
            <pc:sldMk cId="3005729334" sldId="603"/>
            <ac:cxnSpMk id="9" creationId="{2D2BEE18-6C18-CC0B-20A9-BB97581D1A41}"/>
          </ac:cxnSpMkLst>
        </pc:cxnChg>
      </pc:sldChg>
      <pc:sldChg chg="modSp mod modClrScheme chgLayout">
        <pc:chgData name="郭怡婷" userId="cc77a036-d5bc-447c-8581-e0d60065ecd6" providerId="ADAL" clId="{F392C9CF-EA04-4CC6-8F89-219A8DFFE1B7}" dt="2023-05-04T05:45:44.092" v="1327" actId="700"/>
        <pc:sldMkLst>
          <pc:docMk/>
          <pc:sldMk cId="3464814254" sldId="604"/>
        </pc:sldMkLst>
        <pc:spChg chg="mod ord">
          <ac:chgData name="郭怡婷" userId="cc77a036-d5bc-447c-8581-e0d60065ecd6" providerId="ADAL" clId="{F392C9CF-EA04-4CC6-8F89-219A8DFFE1B7}" dt="2023-05-04T05:45:44.092" v="1327" actId="700"/>
          <ac:spMkLst>
            <pc:docMk/>
            <pc:sldMk cId="3464814254" sldId="604"/>
            <ac:spMk id="2" creationId="{9AD1CA35-F6D1-AF63-134E-A5A855ECB24E}"/>
          </ac:spMkLst>
        </pc:spChg>
      </pc:sldChg>
      <pc:sldChg chg="addSp delSp modSp mod modClrScheme chgLayout">
        <pc:chgData name="郭怡婷" userId="cc77a036-d5bc-447c-8581-e0d60065ecd6" providerId="ADAL" clId="{F392C9CF-EA04-4CC6-8F89-219A8DFFE1B7}" dt="2023-05-04T07:39:39.910" v="1466" actId="14100"/>
        <pc:sldMkLst>
          <pc:docMk/>
          <pc:sldMk cId="111754849" sldId="606"/>
        </pc:sldMkLst>
        <pc:spChg chg="mod ord">
          <ac:chgData name="郭怡婷" userId="cc77a036-d5bc-447c-8581-e0d60065ecd6" providerId="ADAL" clId="{F392C9CF-EA04-4CC6-8F89-219A8DFFE1B7}" dt="2023-05-04T05:45:57.450" v="1331" actId="700"/>
          <ac:spMkLst>
            <pc:docMk/>
            <pc:sldMk cId="111754849" sldId="606"/>
            <ac:spMk id="2" creationId="{363FB337-EBEC-09A5-2CEE-38E59044FDD8}"/>
          </ac:spMkLst>
        </pc:spChg>
        <pc:spChg chg="mod">
          <ac:chgData name="郭怡婷" userId="cc77a036-d5bc-447c-8581-e0d60065ecd6" providerId="ADAL" clId="{F392C9CF-EA04-4CC6-8F89-219A8DFFE1B7}" dt="2023-05-04T05:40:09.740" v="1292" actId="1035"/>
          <ac:spMkLst>
            <pc:docMk/>
            <pc:sldMk cId="111754849" sldId="606"/>
            <ac:spMk id="4" creationId="{BDA674FD-362D-6984-12DE-2FDBBB80360C}"/>
          </ac:spMkLst>
        </pc:spChg>
        <pc:spChg chg="mod">
          <ac:chgData name="郭怡婷" userId="cc77a036-d5bc-447c-8581-e0d60065ecd6" providerId="ADAL" clId="{F392C9CF-EA04-4CC6-8F89-219A8DFFE1B7}" dt="2023-05-04T05:40:09.740" v="1292" actId="1035"/>
          <ac:spMkLst>
            <pc:docMk/>
            <pc:sldMk cId="111754849" sldId="606"/>
            <ac:spMk id="8" creationId="{3C9D6262-3DEA-B27C-92BA-E201F5892C2E}"/>
          </ac:spMkLst>
        </pc:spChg>
        <pc:picChg chg="add del mod">
          <ac:chgData name="郭怡婷" userId="cc77a036-d5bc-447c-8581-e0d60065ecd6" providerId="ADAL" clId="{F392C9CF-EA04-4CC6-8F89-219A8DFFE1B7}" dt="2023-05-04T04:57:09.294" v="1224" actId="478"/>
          <ac:picMkLst>
            <pc:docMk/>
            <pc:sldMk cId="111754849" sldId="606"/>
            <ac:picMk id="3" creationId="{C5E2D6DA-BB76-D290-443E-3979510B3F50}"/>
          </ac:picMkLst>
        </pc:picChg>
        <pc:picChg chg="add del mod">
          <ac:chgData name="郭怡婷" userId="cc77a036-d5bc-447c-8581-e0d60065ecd6" providerId="ADAL" clId="{F392C9CF-EA04-4CC6-8F89-219A8DFFE1B7}" dt="2023-05-04T07:39:12.381" v="1460" actId="478"/>
          <ac:picMkLst>
            <pc:docMk/>
            <pc:sldMk cId="111754849" sldId="606"/>
            <ac:picMk id="5" creationId="{96F46C7C-7F3A-53D9-8DD1-DAB8C66A8A07}"/>
          </ac:picMkLst>
        </pc:picChg>
        <pc:picChg chg="add mod">
          <ac:chgData name="郭怡婷" userId="cc77a036-d5bc-447c-8581-e0d60065ecd6" providerId="ADAL" clId="{F392C9CF-EA04-4CC6-8F89-219A8DFFE1B7}" dt="2023-05-04T04:59:40.508" v="1281" actId="1076"/>
          <ac:picMkLst>
            <pc:docMk/>
            <pc:sldMk cId="111754849" sldId="606"/>
            <ac:picMk id="6" creationId="{05CAD375-0C52-2DF1-289E-30CA662268D3}"/>
          </ac:picMkLst>
        </pc:picChg>
        <pc:picChg chg="add mod">
          <ac:chgData name="郭怡婷" userId="cc77a036-d5bc-447c-8581-e0d60065ecd6" providerId="ADAL" clId="{F392C9CF-EA04-4CC6-8F89-219A8DFFE1B7}" dt="2023-05-04T04:59:40.508" v="1281" actId="1076"/>
          <ac:picMkLst>
            <pc:docMk/>
            <pc:sldMk cId="111754849" sldId="606"/>
            <ac:picMk id="9" creationId="{3F0C4E3A-0AA8-89EB-6FFE-40B94A831E01}"/>
          </ac:picMkLst>
        </pc:picChg>
        <pc:picChg chg="add mod">
          <ac:chgData name="郭怡婷" userId="cc77a036-d5bc-447c-8581-e0d60065ecd6" providerId="ADAL" clId="{F392C9CF-EA04-4CC6-8F89-219A8DFFE1B7}" dt="2023-05-04T04:59:18.712" v="1277" actId="1076"/>
          <ac:picMkLst>
            <pc:docMk/>
            <pc:sldMk cId="111754849" sldId="606"/>
            <ac:picMk id="11" creationId="{B53844EB-4957-A0A6-3ED0-F69E388634E3}"/>
          </ac:picMkLst>
        </pc:picChg>
        <pc:picChg chg="add mod">
          <ac:chgData name="郭怡婷" userId="cc77a036-d5bc-447c-8581-e0d60065ecd6" providerId="ADAL" clId="{F392C9CF-EA04-4CC6-8F89-219A8DFFE1B7}" dt="2023-05-04T07:39:39.910" v="1466" actId="14100"/>
          <ac:picMkLst>
            <pc:docMk/>
            <pc:sldMk cId="111754849" sldId="606"/>
            <ac:picMk id="14" creationId="{FFC400F9-5829-29C7-A3C1-3912CF5DA288}"/>
          </ac:picMkLst>
        </pc:picChg>
        <pc:cxnChg chg="mod">
          <ac:chgData name="郭怡婷" userId="cc77a036-d5bc-447c-8581-e0d60065ecd6" providerId="ADAL" clId="{F392C9CF-EA04-4CC6-8F89-219A8DFFE1B7}" dt="2023-05-04T05:40:09.740" v="1292" actId="1035"/>
          <ac:cxnSpMkLst>
            <pc:docMk/>
            <pc:sldMk cId="111754849" sldId="606"/>
            <ac:cxnSpMk id="17" creationId="{6BA08559-7F76-A968-2E0C-E2C3BAE61392}"/>
          </ac:cxnSpMkLst>
        </pc:cxnChg>
      </pc:sldChg>
      <pc:sldChg chg="addSp delSp modSp mod modClrScheme chgLayout">
        <pc:chgData name="郭怡婷" userId="cc77a036-d5bc-447c-8581-e0d60065ecd6" providerId="ADAL" clId="{F392C9CF-EA04-4CC6-8F89-219A8DFFE1B7}" dt="2023-05-04T05:45:59.906" v="1332" actId="700"/>
        <pc:sldMkLst>
          <pc:docMk/>
          <pc:sldMk cId="1143564771" sldId="607"/>
        </pc:sldMkLst>
        <pc:spChg chg="mod ord">
          <ac:chgData name="郭怡婷" userId="cc77a036-d5bc-447c-8581-e0d60065ecd6" providerId="ADAL" clId="{F392C9CF-EA04-4CC6-8F89-219A8DFFE1B7}" dt="2023-05-04T05:45:59.906" v="1332" actId="700"/>
          <ac:spMkLst>
            <pc:docMk/>
            <pc:sldMk cId="1143564771" sldId="607"/>
            <ac:spMk id="2" creationId="{363FB337-EBEC-09A5-2CEE-38E59044FDD8}"/>
          </ac:spMkLst>
        </pc:spChg>
        <pc:picChg chg="add mod">
          <ac:chgData name="郭怡婷" userId="cc77a036-d5bc-447c-8581-e0d60065ecd6" providerId="ADAL" clId="{F392C9CF-EA04-4CC6-8F89-219A8DFFE1B7}" dt="2023-05-04T05:44:52.603" v="1325" actId="1037"/>
          <ac:picMkLst>
            <pc:docMk/>
            <pc:sldMk cId="1143564771" sldId="607"/>
            <ac:picMk id="4" creationId="{DB5F6DFA-B0F0-B5C0-999C-40347DB48C26}"/>
          </ac:picMkLst>
        </pc:picChg>
        <pc:picChg chg="add mod">
          <ac:chgData name="郭怡婷" userId="cc77a036-d5bc-447c-8581-e0d60065ecd6" providerId="ADAL" clId="{F392C9CF-EA04-4CC6-8F89-219A8DFFE1B7}" dt="2023-05-04T05:44:43.790" v="1321" actId="1076"/>
          <ac:picMkLst>
            <pc:docMk/>
            <pc:sldMk cId="1143564771" sldId="607"/>
            <ac:picMk id="6" creationId="{6EBAC134-C4AC-E8DB-A850-6BEED185B29E}"/>
          </ac:picMkLst>
        </pc:picChg>
        <pc:picChg chg="add del mod">
          <ac:chgData name="郭怡婷" userId="cc77a036-d5bc-447c-8581-e0d60065ecd6" providerId="ADAL" clId="{F392C9CF-EA04-4CC6-8F89-219A8DFFE1B7}" dt="2023-05-04T05:43:06.810" v="1303" actId="478"/>
          <ac:picMkLst>
            <pc:docMk/>
            <pc:sldMk cId="1143564771" sldId="607"/>
            <ac:picMk id="11" creationId="{EA4C6D37-2604-109D-1D9A-7E164877C4D0}"/>
          </ac:picMkLst>
        </pc:picChg>
        <pc:picChg chg="add del mod">
          <ac:chgData name="郭怡婷" userId="cc77a036-d5bc-447c-8581-e0d60065ecd6" providerId="ADAL" clId="{F392C9CF-EA04-4CC6-8F89-219A8DFFE1B7}" dt="2023-05-04T05:43:18.520" v="1307" actId="478"/>
          <ac:picMkLst>
            <pc:docMk/>
            <pc:sldMk cId="1143564771" sldId="607"/>
            <ac:picMk id="12" creationId="{A727A89E-E42C-B16A-512A-AAA474F08D45}"/>
          </ac:picMkLst>
        </pc:picChg>
        <pc:picChg chg="add mod">
          <ac:chgData name="郭怡婷" userId="cc77a036-d5bc-447c-8581-e0d60065ecd6" providerId="ADAL" clId="{F392C9CF-EA04-4CC6-8F89-219A8DFFE1B7}" dt="2023-05-04T05:44:23.249" v="1312" actId="1076"/>
          <ac:picMkLst>
            <pc:docMk/>
            <pc:sldMk cId="1143564771" sldId="607"/>
            <ac:picMk id="14" creationId="{D2C2E892-88F2-FB71-96F9-678965485AC5}"/>
          </ac:picMkLst>
        </pc:picChg>
      </pc:sldChg>
      <pc:sldChg chg="modSp mod modClrScheme chgLayout">
        <pc:chgData name="郭怡婷" userId="cc77a036-d5bc-447c-8581-e0d60065ecd6" providerId="ADAL" clId="{F392C9CF-EA04-4CC6-8F89-219A8DFFE1B7}" dt="2023-05-04T05:46:02.904" v="1333" actId="700"/>
        <pc:sldMkLst>
          <pc:docMk/>
          <pc:sldMk cId="2577371063" sldId="608"/>
        </pc:sldMkLst>
        <pc:spChg chg="mod ord">
          <ac:chgData name="郭怡婷" userId="cc77a036-d5bc-447c-8581-e0d60065ecd6" providerId="ADAL" clId="{F392C9CF-EA04-4CC6-8F89-219A8DFFE1B7}" dt="2023-05-04T05:46:02.904" v="1333" actId="700"/>
          <ac:spMkLst>
            <pc:docMk/>
            <pc:sldMk cId="2577371063" sldId="608"/>
            <ac:spMk id="2" creationId="{363FB337-EBEC-09A5-2CEE-38E59044FDD8}"/>
          </ac:spMkLst>
        </pc:spChg>
      </pc:sldChg>
      <pc:sldChg chg="addSp delSp modSp mod modClrScheme chgLayout">
        <pc:chgData name="郭怡婷" userId="cc77a036-d5bc-447c-8581-e0d60065ecd6" providerId="ADAL" clId="{F392C9CF-EA04-4CC6-8F89-219A8DFFE1B7}" dt="2023-05-04T05:50:59.038" v="1402" actId="478"/>
        <pc:sldMkLst>
          <pc:docMk/>
          <pc:sldMk cId="1067284849" sldId="609"/>
        </pc:sldMkLst>
        <pc:spChg chg="add del mod ord">
          <ac:chgData name="郭怡婷" userId="cc77a036-d5bc-447c-8581-e0d60065ecd6" providerId="ADAL" clId="{F392C9CF-EA04-4CC6-8F89-219A8DFFE1B7}" dt="2023-05-04T05:50:59.038" v="1402" actId="478"/>
          <ac:spMkLst>
            <pc:docMk/>
            <pc:sldMk cId="1067284849" sldId="609"/>
            <ac:spMk id="2" creationId="{649D1587-2891-2DAD-E241-B060900C6AE2}"/>
          </ac:spMkLst>
        </pc:spChg>
      </pc:sldChg>
    </pc:docChg>
  </pc:docChgLst>
  <pc:docChgLst>
    <pc:chgData name="郭怡婷" userId="cc77a036-d5bc-447c-8581-e0d60065ecd6" providerId="ADAL" clId="{E45F438A-3A99-4924-B19B-B695F77F3DFE}"/>
    <pc:docChg chg="undo redo custSel addSld delSld modSld modMainMaster">
      <pc:chgData name="郭怡婷" userId="cc77a036-d5bc-447c-8581-e0d60065ecd6" providerId="ADAL" clId="{E45F438A-3A99-4924-B19B-B695F77F3DFE}" dt="2023-05-05T09:27:16.829" v="662" actId="1036"/>
      <pc:docMkLst>
        <pc:docMk/>
      </pc:docMkLst>
      <pc:sldChg chg="addSp delSp modSp mod modClrScheme chgLayout">
        <pc:chgData name="郭怡婷" userId="cc77a036-d5bc-447c-8581-e0d60065ecd6" providerId="ADAL" clId="{E45F438A-3A99-4924-B19B-B695F77F3DFE}" dt="2023-05-05T03:58:26.688" v="56" actId="700"/>
        <pc:sldMkLst>
          <pc:docMk/>
          <pc:sldMk cId="989149696" sldId="256"/>
        </pc:sldMkLst>
        <pc:spChg chg="add del mod">
          <ac:chgData name="郭怡婷" userId="cc77a036-d5bc-447c-8581-e0d60065ecd6" providerId="ADAL" clId="{E45F438A-3A99-4924-B19B-B695F77F3DFE}" dt="2023-05-05T03:58:26.688" v="56" actId="700"/>
          <ac:spMkLst>
            <pc:docMk/>
            <pc:sldMk cId="989149696" sldId="256"/>
            <ac:spMk id="2" creationId="{1F0E6867-5335-F8F4-F585-4C2DAFDB7CD3}"/>
          </ac:spMkLst>
        </pc:spChg>
      </pc:sldChg>
      <pc:sldChg chg="addSp delSp modSp mod modClrScheme chgLayout">
        <pc:chgData name="郭怡婷" userId="cc77a036-d5bc-447c-8581-e0d60065ecd6" providerId="ADAL" clId="{E45F438A-3A99-4924-B19B-B695F77F3DFE}" dt="2023-05-05T08:15:27.864" v="626" actId="6549"/>
        <pc:sldMkLst>
          <pc:docMk/>
          <pc:sldMk cId="4276307855" sldId="265"/>
        </pc:sldMkLst>
        <pc:spChg chg="mod ord">
          <ac:chgData name="郭怡婷" userId="cc77a036-d5bc-447c-8581-e0d60065ecd6" providerId="ADAL" clId="{E45F438A-3A99-4924-B19B-B695F77F3DFE}" dt="2023-05-05T03:58:16.791" v="55" actId="700"/>
          <ac:spMkLst>
            <pc:docMk/>
            <pc:sldMk cId="4276307855" sldId="265"/>
            <ac:spMk id="2" creationId="{57BEC2F5-5188-4E7A-A47D-3949E96070EE}"/>
          </ac:spMkLst>
        </pc:spChg>
        <pc:spChg chg="del mod">
          <ac:chgData name="郭怡婷" userId="cc77a036-d5bc-447c-8581-e0d60065ecd6" providerId="ADAL" clId="{E45F438A-3A99-4924-B19B-B695F77F3DFE}" dt="2023-05-05T08:14:13.994" v="622" actId="478"/>
          <ac:spMkLst>
            <pc:docMk/>
            <pc:sldMk cId="4276307855" sldId="265"/>
            <ac:spMk id="3" creationId="{E00FF3EC-2924-4E0E-A298-DBF1199D5AE6}"/>
          </ac:spMkLst>
        </pc:spChg>
        <pc:spChg chg="mod">
          <ac:chgData name="郭怡婷" userId="cc77a036-d5bc-447c-8581-e0d60065ecd6" providerId="ADAL" clId="{E45F438A-3A99-4924-B19B-B695F77F3DFE}" dt="2023-05-05T04:04:09.646" v="88" actId="12789"/>
          <ac:spMkLst>
            <pc:docMk/>
            <pc:sldMk cId="4276307855" sldId="265"/>
            <ac:spMk id="20" creationId="{2AC00DE1-1913-20CA-DDC4-967B910B2CFA}"/>
          </ac:spMkLst>
        </pc:spChg>
        <pc:spChg chg="del mod">
          <ac:chgData name="郭怡婷" userId="cc77a036-d5bc-447c-8581-e0d60065ecd6" providerId="ADAL" clId="{E45F438A-3A99-4924-B19B-B695F77F3DFE}" dt="2023-05-05T04:00:25.207" v="64" actId="478"/>
          <ac:spMkLst>
            <pc:docMk/>
            <pc:sldMk cId="4276307855" sldId="265"/>
            <ac:spMk id="30" creationId="{69111EB5-A84E-631C-18DE-092F085EC380}"/>
          </ac:spMkLst>
        </pc:spChg>
        <pc:spChg chg="add mod">
          <ac:chgData name="郭怡婷" userId="cc77a036-d5bc-447c-8581-e0d60065ecd6" providerId="ADAL" clId="{E45F438A-3A99-4924-B19B-B695F77F3DFE}" dt="2023-05-05T08:15:27.864" v="626" actId="6549"/>
          <ac:spMkLst>
            <pc:docMk/>
            <pc:sldMk cId="4276307855" sldId="265"/>
            <ac:spMk id="30" creationId="{F4F832AB-6748-4D2B-56A9-0AE0199B40C3}"/>
          </ac:spMkLst>
        </pc:spChg>
        <pc:spChg chg="del">
          <ac:chgData name="郭怡婷" userId="cc77a036-d5bc-447c-8581-e0d60065ecd6" providerId="ADAL" clId="{E45F438A-3A99-4924-B19B-B695F77F3DFE}" dt="2023-05-05T04:00:33.542" v="65" actId="478"/>
          <ac:spMkLst>
            <pc:docMk/>
            <pc:sldMk cId="4276307855" sldId="265"/>
            <ac:spMk id="31" creationId="{1A889012-5D64-49EC-6FC9-345D13836A73}"/>
          </ac:spMkLst>
        </pc:spChg>
        <pc:spChg chg="del">
          <ac:chgData name="郭怡婷" userId="cc77a036-d5bc-447c-8581-e0d60065ecd6" providerId="ADAL" clId="{E45F438A-3A99-4924-B19B-B695F77F3DFE}" dt="2023-05-05T04:03:43.767" v="81" actId="478"/>
          <ac:spMkLst>
            <pc:docMk/>
            <pc:sldMk cId="4276307855" sldId="265"/>
            <ac:spMk id="32" creationId="{87169CFF-EA06-4478-2026-8E1B138CCF9D}"/>
          </ac:spMkLst>
        </pc:spChg>
        <pc:spChg chg="del">
          <ac:chgData name="郭怡婷" userId="cc77a036-d5bc-447c-8581-e0d60065ecd6" providerId="ADAL" clId="{E45F438A-3A99-4924-B19B-B695F77F3DFE}" dt="2023-05-05T04:00:36.808" v="66" actId="478"/>
          <ac:spMkLst>
            <pc:docMk/>
            <pc:sldMk cId="4276307855" sldId="265"/>
            <ac:spMk id="33" creationId="{28FAA2B5-3F0E-4734-288F-004050DFCEFA}"/>
          </ac:spMkLst>
        </pc:spChg>
        <pc:spChg chg="add mod">
          <ac:chgData name="郭怡婷" userId="cc77a036-d5bc-447c-8581-e0d60065ecd6" providerId="ADAL" clId="{E45F438A-3A99-4924-B19B-B695F77F3DFE}" dt="2023-05-05T04:04:09.646" v="88" actId="12789"/>
          <ac:spMkLst>
            <pc:docMk/>
            <pc:sldMk cId="4276307855" sldId="265"/>
            <ac:spMk id="34" creationId="{E9065FD9-6DE1-16B6-EF61-E39E37512D10}"/>
          </ac:spMkLst>
        </pc:spChg>
        <pc:spChg chg="add mod">
          <ac:chgData name="郭怡婷" userId="cc77a036-d5bc-447c-8581-e0d60065ecd6" providerId="ADAL" clId="{E45F438A-3A99-4924-B19B-B695F77F3DFE}" dt="2023-05-05T04:04:09.646" v="88" actId="12789"/>
          <ac:spMkLst>
            <pc:docMk/>
            <pc:sldMk cId="4276307855" sldId="265"/>
            <ac:spMk id="35" creationId="{EF9E61C7-A65A-9B87-08CE-00CF07F9F52F}"/>
          </ac:spMkLst>
        </pc:spChg>
        <pc:spChg chg="add mod">
          <ac:chgData name="郭怡婷" userId="cc77a036-d5bc-447c-8581-e0d60065ecd6" providerId="ADAL" clId="{E45F438A-3A99-4924-B19B-B695F77F3DFE}" dt="2023-05-05T04:04:09.646" v="88" actId="12789"/>
          <ac:spMkLst>
            <pc:docMk/>
            <pc:sldMk cId="4276307855" sldId="265"/>
            <ac:spMk id="36" creationId="{974BB9C8-CEE2-93CD-D7B8-5463AEFCB443}"/>
          </ac:spMkLst>
        </pc:spChg>
        <pc:spChg chg="del">
          <ac:chgData name="郭怡婷" userId="cc77a036-d5bc-447c-8581-e0d60065ecd6" providerId="ADAL" clId="{E45F438A-3A99-4924-B19B-B695F77F3DFE}" dt="2023-05-05T04:03:44.847" v="82" actId="478"/>
          <ac:spMkLst>
            <pc:docMk/>
            <pc:sldMk cId="4276307855" sldId="265"/>
            <ac:spMk id="38" creationId="{9F8827B6-FF89-35C2-5483-E88C83525239}"/>
          </ac:spMkLst>
        </pc:spChg>
        <pc:spChg chg="add mod">
          <ac:chgData name="郭怡婷" userId="cc77a036-d5bc-447c-8581-e0d60065ecd6" providerId="ADAL" clId="{E45F438A-3A99-4924-B19B-B695F77F3DFE}" dt="2023-05-05T04:04:09.646" v="88" actId="12789"/>
          <ac:spMkLst>
            <pc:docMk/>
            <pc:sldMk cId="4276307855" sldId="265"/>
            <ac:spMk id="39" creationId="{359EC73F-28FA-6190-537A-2F9362B3ECD9}"/>
          </ac:spMkLst>
        </pc:spChg>
        <pc:spChg chg="add mod">
          <ac:chgData name="郭怡婷" userId="cc77a036-d5bc-447c-8581-e0d60065ecd6" providerId="ADAL" clId="{E45F438A-3A99-4924-B19B-B695F77F3DFE}" dt="2023-05-05T04:04:09.646" v="88" actId="12789"/>
          <ac:spMkLst>
            <pc:docMk/>
            <pc:sldMk cId="4276307855" sldId="265"/>
            <ac:spMk id="40" creationId="{73C0DB32-6E72-868B-AA09-45777ED21CB9}"/>
          </ac:spMkLst>
        </pc:spChg>
      </pc:sldChg>
      <pc:sldChg chg="modSp mod modClrScheme chgLayout">
        <pc:chgData name="郭怡婷" userId="cc77a036-d5bc-447c-8581-e0d60065ecd6" providerId="ADAL" clId="{E45F438A-3A99-4924-B19B-B695F77F3DFE}" dt="2023-05-05T03:58:16.791" v="55" actId="700"/>
        <pc:sldMkLst>
          <pc:docMk/>
          <pc:sldMk cId="1000022173" sldId="279"/>
        </pc:sldMkLst>
        <pc:spChg chg="mod ord">
          <ac:chgData name="郭怡婷" userId="cc77a036-d5bc-447c-8581-e0d60065ecd6" providerId="ADAL" clId="{E45F438A-3A99-4924-B19B-B695F77F3DFE}" dt="2023-05-05T03:58:16.791" v="55" actId="700"/>
          <ac:spMkLst>
            <pc:docMk/>
            <pc:sldMk cId="1000022173" sldId="279"/>
            <ac:spMk id="2" creationId="{57BEC2F5-5188-4E7A-A47D-3949E96070EE}"/>
          </ac:spMkLst>
        </pc:spChg>
        <pc:spChg chg="mod">
          <ac:chgData name="郭怡婷" userId="cc77a036-d5bc-447c-8581-e0d60065ecd6" providerId="ADAL" clId="{E45F438A-3A99-4924-B19B-B695F77F3DFE}" dt="2023-05-05T03:51:18.478" v="11" actId="6549"/>
          <ac:spMkLst>
            <pc:docMk/>
            <pc:sldMk cId="1000022173" sldId="279"/>
            <ac:spMk id="18" creationId="{C82D2907-FEC3-FE8E-6CF8-20295B1BF764}"/>
          </ac:spMkLst>
        </pc:spChg>
      </pc:sldChg>
      <pc:sldChg chg="addSp delSp modSp mod modClrScheme chgLayout">
        <pc:chgData name="郭怡婷" userId="cc77a036-d5bc-447c-8581-e0d60065ecd6" providerId="ADAL" clId="{E45F438A-3A99-4924-B19B-B695F77F3DFE}" dt="2023-05-05T07:20:46.393" v="410" actId="554"/>
        <pc:sldMkLst>
          <pc:docMk/>
          <pc:sldMk cId="2517353672" sldId="284"/>
        </pc:sldMkLst>
        <pc:spChg chg="mod ord">
          <ac:chgData name="郭怡婷" userId="cc77a036-d5bc-447c-8581-e0d60065ecd6" providerId="ADAL" clId="{E45F438A-3A99-4924-B19B-B695F77F3DFE}" dt="2023-05-05T03:58:16.791" v="55" actId="700"/>
          <ac:spMkLst>
            <pc:docMk/>
            <pc:sldMk cId="2517353672" sldId="284"/>
            <ac:spMk id="2" creationId="{57BEC2F5-5188-4E7A-A47D-3949E96070EE}"/>
          </ac:spMkLst>
        </pc:spChg>
        <pc:spChg chg="mod">
          <ac:chgData name="郭怡婷" userId="cc77a036-d5bc-447c-8581-e0d60065ecd6" providerId="ADAL" clId="{E45F438A-3A99-4924-B19B-B695F77F3DFE}" dt="2023-05-05T07:20:46.393" v="410" actId="554"/>
          <ac:spMkLst>
            <pc:docMk/>
            <pc:sldMk cId="2517353672" sldId="284"/>
            <ac:spMk id="8" creationId="{DF00825D-6202-BCE8-CF4B-716E41FAB731}"/>
          </ac:spMkLst>
        </pc:spChg>
        <pc:picChg chg="add del mod">
          <ac:chgData name="郭怡婷" userId="cc77a036-d5bc-447c-8581-e0d60065ecd6" providerId="ADAL" clId="{E45F438A-3A99-4924-B19B-B695F77F3DFE}" dt="2023-05-05T07:20:20.067" v="402" actId="478"/>
          <ac:picMkLst>
            <pc:docMk/>
            <pc:sldMk cId="2517353672" sldId="284"/>
            <ac:picMk id="5" creationId="{444939EB-2178-CAC4-84F2-CF75AA01D3CE}"/>
          </ac:picMkLst>
        </pc:picChg>
        <pc:picChg chg="add mod">
          <ac:chgData name="郭怡婷" userId="cc77a036-d5bc-447c-8581-e0d60065ecd6" providerId="ADAL" clId="{E45F438A-3A99-4924-B19B-B695F77F3DFE}" dt="2023-05-05T07:20:46.393" v="410" actId="554"/>
          <ac:picMkLst>
            <pc:docMk/>
            <pc:sldMk cId="2517353672" sldId="284"/>
            <ac:picMk id="7" creationId="{9A7C32C4-689B-D325-D204-39917D67913B}"/>
          </ac:picMkLst>
        </pc:picChg>
        <pc:picChg chg="del">
          <ac:chgData name="郭怡婷" userId="cc77a036-d5bc-447c-8581-e0d60065ecd6" providerId="ADAL" clId="{E45F438A-3A99-4924-B19B-B695F77F3DFE}" dt="2023-05-05T07:20:40.243" v="408" actId="478"/>
          <ac:picMkLst>
            <pc:docMk/>
            <pc:sldMk cId="2517353672" sldId="284"/>
            <ac:picMk id="14" creationId="{3337C5C6-384E-1294-DC20-C481F2C9EF2A}"/>
          </ac:picMkLst>
        </pc:picChg>
      </pc:sldChg>
      <pc:sldChg chg="addSp delSp modSp mod modClrScheme chgLayout">
        <pc:chgData name="郭怡婷" userId="cc77a036-d5bc-447c-8581-e0d60065ecd6" providerId="ADAL" clId="{E45F438A-3A99-4924-B19B-B695F77F3DFE}" dt="2023-05-05T04:13:00.165" v="118" actId="732"/>
        <pc:sldMkLst>
          <pc:docMk/>
          <pc:sldMk cId="3203090890" sldId="291"/>
        </pc:sldMkLst>
        <pc:spChg chg="mod ord">
          <ac:chgData name="郭怡婷" userId="cc77a036-d5bc-447c-8581-e0d60065ecd6" providerId="ADAL" clId="{E45F438A-3A99-4924-B19B-B695F77F3DFE}" dt="2023-05-05T03:58:16.791" v="55" actId="700"/>
          <ac:spMkLst>
            <pc:docMk/>
            <pc:sldMk cId="3203090890" sldId="291"/>
            <ac:spMk id="2" creationId="{57BEC2F5-5188-4E7A-A47D-3949E96070EE}"/>
          </ac:spMkLst>
        </pc:spChg>
        <pc:spChg chg="mod">
          <ac:chgData name="郭怡婷" userId="cc77a036-d5bc-447c-8581-e0d60065ecd6" providerId="ADAL" clId="{E45F438A-3A99-4924-B19B-B695F77F3DFE}" dt="2023-05-05T04:09:36.197" v="104" actId="20577"/>
          <ac:spMkLst>
            <pc:docMk/>
            <pc:sldMk cId="3203090890" sldId="291"/>
            <ac:spMk id="9" creationId="{85CC3639-9F84-0745-33C2-E20934E7449F}"/>
          </ac:spMkLst>
        </pc:spChg>
        <pc:spChg chg="mod">
          <ac:chgData name="郭怡婷" userId="cc77a036-d5bc-447c-8581-e0d60065ecd6" providerId="ADAL" clId="{E45F438A-3A99-4924-B19B-B695F77F3DFE}" dt="2023-05-05T04:12:46.574" v="117" actId="552"/>
          <ac:spMkLst>
            <pc:docMk/>
            <pc:sldMk cId="3203090890" sldId="291"/>
            <ac:spMk id="29" creationId="{615F3877-EA13-DF44-B074-B814419BE8E6}"/>
          </ac:spMkLst>
        </pc:spChg>
        <pc:picChg chg="add mod ord modCrop">
          <ac:chgData name="郭怡婷" userId="cc77a036-d5bc-447c-8581-e0d60065ecd6" providerId="ADAL" clId="{E45F438A-3A99-4924-B19B-B695F77F3DFE}" dt="2023-05-05T04:13:00.165" v="118" actId="732"/>
          <ac:picMkLst>
            <pc:docMk/>
            <pc:sldMk cId="3203090890" sldId="291"/>
            <ac:picMk id="12" creationId="{6F12A9F1-A916-66C7-BC7A-E26D5FCEEED4}"/>
          </ac:picMkLst>
        </pc:picChg>
        <pc:picChg chg="del mod">
          <ac:chgData name="郭怡婷" userId="cc77a036-d5bc-447c-8581-e0d60065ecd6" providerId="ADAL" clId="{E45F438A-3A99-4924-B19B-B695F77F3DFE}" dt="2023-05-05T04:12:38.777" v="115" actId="478"/>
          <ac:picMkLst>
            <pc:docMk/>
            <pc:sldMk cId="3203090890" sldId="291"/>
            <ac:picMk id="16" creationId="{741511DF-FB2A-4FB8-2123-0253C7E93C13}"/>
          </ac:picMkLst>
        </pc:picChg>
      </pc:sldChg>
      <pc:sldChg chg="addSp delSp modSp mod modClrScheme chgLayout">
        <pc:chgData name="郭怡婷" userId="cc77a036-d5bc-447c-8581-e0d60065ecd6" providerId="ADAL" clId="{E45F438A-3A99-4924-B19B-B695F77F3DFE}" dt="2023-05-05T04:34:08.670" v="330" actId="6549"/>
        <pc:sldMkLst>
          <pc:docMk/>
          <pc:sldMk cId="2500563985" sldId="292"/>
        </pc:sldMkLst>
        <pc:spChg chg="mod ord">
          <ac:chgData name="郭怡婷" userId="cc77a036-d5bc-447c-8581-e0d60065ecd6" providerId="ADAL" clId="{E45F438A-3A99-4924-B19B-B695F77F3DFE}" dt="2023-05-05T03:58:16.791" v="55" actId="700"/>
          <ac:spMkLst>
            <pc:docMk/>
            <pc:sldMk cId="2500563985" sldId="292"/>
            <ac:spMk id="2" creationId="{57BEC2F5-5188-4E7A-A47D-3949E96070EE}"/>
          </ac:spMkLst>
        </pc:spChg>
        <pc:spChg chg="add mod ord topLvl">
          <ac:chgData name="郭怡婷" userId="cc77a036-d5bc-447c-8581-e0d60065ecd6" providerId="ADAL" clId="{E45F438A-3A99-4924-B19B-B695F77F3DFE}" dt="2023-05-05T04:32:38.569" v="316" actId="165"/>
          <ac:spMkLst>
            <pc:docMk/>
            <pc:sldMk cId="2500563985" sldId="292"/>
            <ac:spMk id="5" creationId="{09A7F548-2E51-E2A6-A01E-990985BDF219}"/>
          </ac:spMkLst>
        </pc:spChg>
        <pc:spChg chg="add mod ord topLvl">
          <ac:chgData name="郭怡婷" userId="cc77a036-d5bc-447c-8581-e0d60065ecd6" providerId="ADAL" clId="{E45F438A-3A99-4924-B19B-B695F77F3DFE}" dt="2023-05-05T04:33:21.877" v="320" actId="255"/>
          <ac:spMkLst>
            <pc:docMk/>
            <pc:sldMk cId="2500563985" sldId="292"/>
            <ac:spMk id="6" creationId="{C7197570-4805-6EB9-4EE0-F86BB1B01218}"/>
          </ac:spMkLst>
        </pc:spChg>
        <pc:spChg chg="mod topLvl">
          <ac:chgData name="郭怡婷" userId="cc77a036-d5bc-447c-8581-e0d60065ecd6" providerId="ADAL" clId="{E45F438A-3A99-4924-B19B-B695F77F3DFE}" dt="2023-05-05T04:32:38.569" v="316" actId="165"/>
          <ac:spMkLst>
            <pc:docMk/>
            <pc:sldMk cId="2500563985" sldId="292"/>
            <ac:spMk id="9" creationId="{514CEB0C-AE97-AACA-453E-3B42142D8074}"/>
          </ac:spMkLst>
        </pc:spChg>
        <pc:spChg chg="mod topLvl">
          <ac:chgData name="郭怡婷" userId="cc77a036-d5bc-447c-8581-e0d60065ecd6" providerId="ADAL" clId="{E45F438A-3A99-4924-B19B-B695F77F3DFE}" dt="2023-05-05T04:33:21.877" v="320" actId="255"/>
          <ac:spMkLst>
            <pc:docMk/>
            <pc:sldMk cId="2500563985" sldId="292"/>
            <ac:spMk id="11" creationId="{424B30E9-CAA2-F8E9-82C8-40DBA8B00AFA}"/>
          </ac:spMkLst>
        </pc:spChg>
        <pc:spChg chg="mod topLvl">
          <ac:chgData name="郭怡婷" userId="cc77a036-d5bc-447c-8581-e0d60065ecd6" providerId="ADAL" clId="{E45F438A-3A99-4924-B19B-B695F77F3DFE}" dt="2023-05-05T04:33:21.877" v="320" actId="255"/>
          <ac:spMkLst>
            <pc:docMk/>
            <pc:sldMk cId="2500563985" sldId="292"/>
            <ac:spMk id="15" creationId="{CB171755-8AE9-2764-AE0B-7C91308CF8B0}"/>
          </ac:spMkLst>
        </pc:spChg>
        <pc:spChg chg="mod topLvl">
          <ac:chgData name="郭怡婷" userId="cc77a036-d5bc-447c-8581-e0d60065ecd6" providerId="ADAL" clId="{E45F438A-3A99-4924-B19B-B695F77F3DFE}" dt="2023-05-05T04:33:10.091" v="319" actId="255"/>
          <ac:spMkLst>
            <pc:docMk/>
            <pc:sldMk cId="2500563985" sldId="292"/>
            <ac:spMk id="16" creationId="{DEED1107-657B-A2BF-F438-41EC18243419}"/>
          </ac:spMkLst>
        </pc:spChg>
        <pc:spChg chg="mod topLvl">
          <ac:chgData name="郭怡婷" userId="cc77a036-d5bc-447c-8581-e0d60065ecd6" providerId="ADAL" clId="{E45F438A-3A99-4924-B19B-B695F77F3DFE}" dt="2023-05-05T04:33:44.368" v="327" actId="1037"/>
          <ac:spMkLst>
            <pc:docMk/>
            <pc:sldMk cId="2500563985" sldId="292"/>
            <ac:spMk id="22" creationId="{598643C4-67F2-7013-0897-C6DFAF49C51A}"/>
          </ac:spMkLst>
        </pc:spChg>
        <pc:spChg chg="mod topLvl">
          <ac:chgData name="郭怡婷" userId="cc77a036-d5bc-447c-8581-e0d60065ecd6" providerId="ADAL" clId="{E45F438A-3A99-4924-B19B-B695F77F3DFE}" dt="2023-05-05T04:34:08.670" v="330" actId="6549"/>
          <ac:spMkLst>
            <pc:docMk/>
            <pc:sldMk cId="2500563985" sldId="292"/>
            <ac:spMk id="23" creationId="{A0432CD4-93C5-DD0F-E0B7-9AFBD53DFB27}"/>
          </ac:spMkLst>
        </pc:spChg>
        <pc:spChg chg="mod topLvl">
          <ac:chgData name="郭怡婷" userId="cc77a036-d5bc-447c-8581-e0d60065ecd6" providerId="ADAL" clId="{E45F438A-3A99-4924-B19B-B695F77F3DFE}" dt="2023-05-05T04:32:38.569" v="316" actId="165"/>
          <ac:spMkLst>
            <pc:docMk/>
            <pc:sldMk cId="2500563985" sldId="292"/>
            <ac:spMk id="25" creationId="{C9B29F8E-5E32-6F6B-301A-87728E516482}"/>
          </ac:spMkLst>
        </pc:spChg>
        <pc:spChg chg="mod topLvl">
          <ac:chgData name="郭怡婷" userId="cc77a036-d5bc-447c-8581-e0d60065ecd6" providerId="ADAL" clId="{E45F438A-3A99-4924-B19B-B695F77F3DFE}" dt="2023-05-05T04:33:33.229" v="321" actId="255"/>
          <ac:spMkLst>
            <pc:docMk/>
            <pc:sldMk cId="2500563985" sldId="292"/>
            <ac:spMk id="26" creationId="{31A07668-10B8-698A-276C-FC0A881FF22C}"/>
          </ac:spMkLst>
        </pc:spChg>
        <pc:spChg chg="mod topLvl">
          <ac:chgData name="郭怡婷" userId="cc77a036-d5bc-447c-8581-e0d60065ecd6" providerId="ADAL" clId="{E45F438A-3A99-4924-B19B-B695F77F3DFE}" dt="2023-05-05T04:32:52.259" v="318" actId="255"/>
          <ac:spMkLst>
            <pc:docMk/>
            <pc:sldMk cId="2500563985" sldId="292"/>
            <ac:spMk id="27" creationId="{06BF9D38-5FE9-82FA-58C0-A4BBAFE412E3}"/>
          </ac:spMkLst>
        </pc:spChg>
        <pc:spChg chg="mod">
          <ac:chgData name="郭怡婷" userId="cc77a036-d5bc-447c-8581-e0d60065ecd6" providerId="ADAL" clId="{E45F438A-3A99-4924-B19B-B695F77F3DFE}" dt="2023-05-05T04:32:38.569" v="316" actId="165"/>
          <ac:spMkLst>
            <pc:docMk/>
            <pc:sldMk cId="2500563985" sldId="292"/>
            <ac:spMk id="34" creationId="{7AD7259E-C89A-7A26-EC2D-F67B049744EA}"/>
          </ac:spMkLst>
        </pc:spChg>
        <pc:spChg chg="mod">
          <ac:chgData name="郭怡婷" userId="cc77a036-d5bc-447c-8581-e0d60065ecd6" providerId="ADAL" clId="{E45F438A-3A99-4924-B19B-B695F77F3DFE}" dt="2023-05-05T04:32:38.569" v="316" actId="165"/>
          <ac:spMkLst>
            <pc:docMk/>
            <pc:sldMk cId="2500563985" sldId="292"/>
            <ac:spMk id="35" creationId="{440D2983-D9CB-8E2E-8566-68C0C920D2D0}"/>
          </ac:spMkLst>
        </pc:spChg>
        <pc:spChg chg="mod">
          <ac:chgData name="郭怡婷" userId="cc77a036-d5bc-447c-8581-e0d60065ecd6" providerId="ADAL" clId="{E45F438A-3A99-4924-B19B-B695F77F3DFE}" dt="2023-05-05T04:32:38.569" v="316" actId="165"/>
          <ac:spMkLst>
            <pc:docMk/>
            <pc:sldMk cId="2500563985" sldId="292"/>
            <ac:spMk id="36" creationId="{0D3D2EDD-B356-662D-31FE-15601E13E07D}"/>
          </ac:spMkLst>
        </pc:spChg>
        <pc:spChg chg="mod">
          <ac:chgData name="郭怡婷" userId="cc77a036-d5bc-447c-8581-e0d60065ecd6" providerId="ADAL" clId="{E45F438A-3A99-4924-B19B-B695F77F3DFE}" dt="2023-05-05T04:32:38.569" v="316" actId="165"/>
          <ac:spMkLst>
            <pc:docMk/>
            <pc:sldMk cId="2500563985" sldId="292"/>
            <ac:spMk id="37" creationId="{DDFAFF32-1A72-BD15-3CEC-ADC05B9DAB5C}"/>
          </ac:spMkLst>
        </pc:spChg>
        <pc:spChg chg="mod">
          <ac:chgData name="郭怡婷" userId="cc77a036-d5bc-447c-8581-e0d60065ecd6" providerId="ADAL" clId="{E45F438A-3A99-4924-B19B-B695F77F3DFE}" dt="2023-05-05T04:32:38.569" v="316" actId="165"/>
          <ac:spMkLst>
            <pc:docMk/>
            <pc:sldMk cId="2500563985" sldId="292"/>
            <ac:spMk id="38" creationId="{696B398E-EBA9-9408-FA30-A001CD458069}"/>
          </ac:spMkLst>
        </pc:spChg>
        <pc:spChg chg="mod">
          <ac:chgData name="郭怡婷" userId="cc77a036-d5bc-447c-8581-e0d60065ecd6" providerId="ADAL" clId="{E45F438A-3A99-4924-B19B-B695F77F3DFE}" dt="2023-05-05T04:32:38.569" v="316" actId="165"/>
          <ac:spMkLst>
            <pc:docMk/>
            <pc:sldMk cId="2500563985" sldId="292"/>
            <ac:spMk id="39" creationId="{2B50E489-BA06-5AAB-9B10-8DC53097A788}"/>
          </ac:spMkLst>
        </pc:spChg>
        <pc:spChg chg="mod">
          <ac:chgData name="郭怡婷" userId="cc77a036-d5bc-447c-8581-e0d60065ecd6" providerId="ADAL" clId="{E45F438A-3A99-4924-B19B-B695F77F3DFE}" dt="2023-05-05T04:32:38.569" v="316" actId="165"/>
          <ac:spMkLst>
            <pc:docMk/>
            <pc:sldMk cId="2500563985" sldId="292"/>
            <ac:spMk id="40" creationId="{4EAB24AC-CE2B-8539-0ACE-1A43D859BBF9}"/>
          </ac:spMkLst>
        </pc:spChg>
        <pc:spChg chg="mod">
          <ac:chgData name="郭怡婷" userId="cc77a036-d5bc-447c-8581-e0d60065ecd6" providerId="ADAL" clId="{E45F438A-3A99-4924-B19B-B695F77F3DFE}" dt="2023-05-05T04:32:38.569" v="316" actId="165"/>
          <ac:spMkLst>
            <pc:docMk/>
            <pc:sldMk cId="2500563985" sldId="292"/>
            <ac:spMk id="41" creationId="{DA1C7366-EECF-1B0B-2A07-BF5497D01BCD}"/>
          </ac:spMkLst>
        </pc:spChg>
        <pc:spChg chg="mod">
          <ac:chgData name="郭怡婷" userId="cc77a036-d5bc-447c-8581-e0d60065ecd6" providerId="ADAL" clId="{E45F438A-3A99-4924-B19B-B695F77F3DFE}" dt="2023-05-05T04:32:38.569" v="316" actId="165"/>
          <ac:spMkLst>
            <pc:docMk/>
            <pc:sldMk cId="2500563985" sldId="292"/>
            <ac:spMk id="42" creationId="{8979E447-E04D-4E04-82B7-8925AAC1775F}"/>
          </ac:spMkLst>
        </pc:spChg>
        <pc:spChg chg="mod">
          <ac:chgData name="郭怡婷" userId="cc77a036-d5bc-447c-8581-e0d60065ecd6" providerId="ADAL" clId="{E45F438A-3A99-4924-B19B-B695F77F3DFE}" dt="2023-05-05T04:32:38.569" v="316" actId="165"/>
          <ac:spMkLst>
            <pc:docMk/>
            <pc:sldMk cId="2500563985" sldId="292"/>
            <ac:spMk id="43" creationId="{AA5F2762-A09C-DDA8-BAEC-97F86FA74F33}"/>
          </ac:spMkLst>
        </pc:spChg>
        <pc:spChg chg="mod">
          <ac:chgData name="郭怡婷" userId="cc77a036-d5bc-447c-8581-e0d60065ecd6" providerId="ADAL" clId="{E45F438A-3A99-4924-B19B-B695F77F3DFE}" dt="2023-05-05T04:32:38.569" v="316" actId="165"/>
          <ac:spMkLst>
            <pc:docMk/>
            <pc:sldMk cId="2500563985" sldId="292"/>
            <ac:spMk id="44" creationId="{6028243D-9D0D-007D-CE6D-EA66F0963B46}"/>
          </ac:spMkLst>
        </pc:spChg>
        <pc:spChg chg="mod">
          <ac:chgData name="郭怡婷" userId="cc77a036-d5bc-447c-8581-e0d60065ecd6" providerId="ADAL" clId="{E45F438A-3A99-4924-B19B-B695F77F3DFE}" dt="2023-05-05T04:32:38.569" v="316" actId="165"/>
          <ac:spMkLst>
            <pc:docMk/>
            <pc:sldMk cId="2500563985" sldId="292"/>
            <ac:spMk id="45" creationId="{93FBF6FB-A98B-1353-1A93-2C1804D9A55C}"/>
          </ac:spMkLst>
        </pc:spChg>
        <pc:spChg chg="mod">
          <ac:chgData name="郭怡婷" userId="cc77a036-d5bc-447c-8581-e0d60065ecd6" providerId="ADAL" clId="{E45F438A-3A99-4924-B19B-B695F77F3DFE}" dt="2023-05-05T04:32:38.569" v="316" actId="165"/>
          <ac:spMkLst>
            <pc:docMk/>
            <pc:sldMk cId="2500563985" sldId="292"/>
            <ac:spMk id="46" creationId="{CD025C2E-1C67-44A7-E479-E33A9342D56A}"/>
          </ac:spMkLst>
        </pc:spChg>
        <pc:spChg chg="mod">
          <ac:chgData name="郭怡婷" userId="cc77a036-d5bc-447c-8581-e0d60065ecd6" providerId="ADAL" clId="{E45F438A-3A99-4924-B19B-B695F77F3DFE}" dt="2023-05-05T04:32:38.569" v="316" actId="165"/>
          <ac:spMkLst>
            <pc:docMk/>
            <pc:sldMk cId="2500563985" sldId="292"/>
            <ac:spMk id="47" creationId="{C58DABFA-5BA7-064F-06C5-4A9D485652F0}"/>
          </ac:spMkLst>
        </pc:spChg>
        <pc:spChg chg="mod">
          <ac:chgData name="郭怡婷" userId="cc77a036-d5bc-447c-8581-e0d60065ecd6" providerId="ADAL" clId="{E45F438A-3A99-4924-B19B-B695F77F3DFE}" dt="2023-05-05T04:32:38.569" v="316" actId="165"/>
          <ac:spMkLst>
            <pc:docMk/>
            <pc:sldMk cId="2500563985" sldId="292"/>
            <ac:spMk id="48" creationId="{EDC03E5A-ABE3-7BCB-8D0B-C6366DE7F4EB}"/>
          </ac:spMkLst>
        </pc:spChg>
        <pc:spChg chg="mod">
          <ac:chgData name="郭怡婷" userId="cc77a036-d5bc-447c-8581-e0d60065ecd6" providerId="ADAL" clId="{E45F438A-3A99-4924-B19B-B695F77F3DFE}" dt="2023-05-05T04:32:38.569" v="316" actId="165"/>
          <ac:spMkLst>
            <pc:docMk/>
            <pc:sldMk cId="2500563985" sldId="292"/>
            <ac:spMk id="49" creationId="{12D1582C-0992-1500-7332-F5DD3828D5F1}"/>
          </ac:spMkLst>
        </pc:spChg>
        <pc:spChg chg="mod">
          <ac:chgData name="郭怡婷" userId="cc77a036-d5bc-447c-8581-e0d60065ecd6" providerId="ADAL" clId="{E45F438A-3A99-4924-B19B-B695F77F3DFE}" dt="2023-05-05T04:32:38.569" v="316" actId="165"/>
          <ac:spMkLst>
            <pc:docMk/>
            <pc:sldMk cId="2500563985" sldId="292"/>
            <ac:spMk id="50" creationId="{90F4B854-898F-B37F-1176-D85B13FA6E1C}"/>
          </ac:spMkLst>
        </pc:spChg>
        <pc:spChg chg="mod">
          <ac:chgData name="郭怡婷" userId="cc77a036-d5bc-447c-8581-e0d60065ecd6" providerId="ADAL" clId="{E45F438A-3A99-4924-B19B-B695F77F3DFE}" dt="2023-05-05T04:32:38.569" v="316" actId="165"/>
          <ac:spMkLst>
            <pc:docMk/>
            <pc:sldMk cId="2500563985" sldId="292"/>
            <ac:spMk id="51" creationId="{139B57E5-9EE8-759E-11E5-04D5E5BD9133}"/>
          </ac:spMkLst>
        </pc:spChg>
        <pc:spChg chg="mod">
          <ac:chgData name="郭怡婷" userId="cc77a036-d5bc-447c-8581-e0d60065ecd6" providerId="ADAL" clId="{E45F438A-3A99-4924-B19B-B695F77F3DFE}" dt="2023-05-05T04:32:38.569" v="316" actId="165"/>
          <ac:spMkLst>
            <pc:docMk/>
            <pc:sldMk cId="2500563985" sldId="292"/>
            <ac:spMk id="52" creationId="{9474BD73-C284-C963-02B0-93A6C64389C9}"/>
          </ac:spMkLst>
        </pc:spChg>
        <pc:spChg chg="mod">
          <ac:chgData name="郭怡婷" userId="cc77a036-d5bc-447c-8581-e0d60065ecd6" providerId="ADAL" clId="{E45F438A-3A99-4924-B19B-B695F77F3DFE}" dt="2023-05-05T04:32:38.569" v="316" actId="165"/>
          <ac:spMkLst>
            <pc:docMk/>
            <pc:sldMk cId="2500563985" sldId="292"/>
            <ac:spMk id="53" creationId="{48EFB035-ABFE-C073-EDB3-174429F056EA}"/>
          </ac:spMkLst>
        </pc:spChg>
        <pc:spChg chg="mod">
          <ac:chgData name="郭怡婷" userId="cc77a036-d5bc-447c-8581-e0d60065ecd6" providerId="ADAL" clId="{E45F438A-3A99-4924-B19B-B695F77F3DFE}" dt="2023-05-05T04:32:38.569" v="316" actId="165"/>
          <ac:spMkLst>
            <pc:docMk/>
            <pc:sldMk cId="2500563985" sldId="292"/>
            <ac:spMk id="54" creationId="{A2C1E657-03C3-3153-252D-A4AE8BAD32A6}"/>
          </ac:spMkLst>
        </pc:spChg>
        <pc:spChg chg="mod">
          <ac:chgData name="郭怡婷" userId="cc77a036-d5bc-447c-8581-e0d60065ecd6" providerId="ADAL" clId="{E45F438A-3A99-4924-B19B-B695F77F3DFE}" dt="2023-05-05T04:32:38.569" v="316" actId="165"/>
          <ac:spMkLst>
            <pc:docMk/>
            <pc:sldMk cId="2500563985" sldId="292"/>
            <ac:spMk id="55" creationId="{5F2F5BB1-D608-D530-BA7F-D73B7BB6FF39}"/>
          </ac:spMkLst>
        </pc:spChg>
        <pc:spChg chg="mod">
          <ac:chgData name="郭怡婷" userId="cc77a036-d5bc-447c-8581-e0d60065ecd6" providerId="ADAL" clId="{E45F438A-3A99-4924-B19B-B695F77F3DFE}" dt="2023-05-05T04:32:38.569" v="316" actId="165"/>
          <ac:spMkLst>
            <pc:docMk/>
            <pc:sldMk cId="2500563985" sldId="292"/>
            <ac:spMk id="56" creationId="{BAAE555E-D14B-1324-51B6-104CE9E3092C}"/>
          </ac:spMkLst>
        </pc:spChg>
        <pc:spChg chg="mod">
          <ac:chgData name="郭怡婷" userId="cc77a036-d5bc-447c-8581-e0d60065ecd6" providerId="ADAL" clId="{E45F438A-3A99-4924-B19B-B695F77F3DFE}" dt="2023-05-05T04:32:38.569" v="316" actId="165"/>
          <ac:spMkLst>
            <pc:docMk/>
            <pc:sldMk cId="2500563985" sldId="292"/>
            <ac:spMk id="57" creationId="{BACCA298-3F66-4D98-1618-C0504FDE86CC}"/>
          </ac:spMkLst>
        </pc:spChg>
        <pc:spChg chg="mod">
          <ac:chgData name="郭怡婷" userId="cc77a036-d5bc-447c-8581-e0d60065ecd6" providerId="ADAL" clId="{E45F438A-3A99-4924-B19B-B695F77F3DFE}" dt="2023-05-05T04:32:38.569" v="316" actId="165"/>
          <ac:spMkLst>
            <pc:docMk/>
            <pc:sldMk cId="2500563985" sldId="292"/>
            <ac:spMk id="58" creationId="{2DFF2BAD-FA37-B619-98B0-6EACE9168414}"/>
          </ac:spMkLst>
        </pc:spChg>
        <pc:spChg chg="mod">
          <ac:chgData name="郭怡婷" userId="cc77a036-d5bc-447c-8581-e0d60065ecd6" providerId="ADAL" clId="{E45F438A-3A99-4924-B19B-B695F77F3DFE}" dt="2023-05-05T04:32:38.569" v="316" actId="165"/>
          <ac:spMkLst>
            <pc:docMk/>
            <pc:sldMk cId="2500563985" sldId="292"/>
            <ac:spMk id="59" creationId="{F3CEB5A1-9FF0-D6A9-6A0B-679D3A25B461}"/>
          </ac:spMkLst>
        </pc:spChg>
        <pc:spChg chg="mod">
          <ac:chgData name="郭怡婷" userId="cc77a036-d5bc-447c-8581-e0d60065ecd6" providerId="ADAL" clId="{E45F438A-3A99-4924-B19B-B695F77F3DFE}" dt="2023-05-05T04:32:38.569" v="316" actId="165"/>
          <ac:spMkLst>
            <pc:docMk/>
            <pc:sldMk cId="2500563985" sldId="292"/>
            <ac:spMk id="60" creationId="{6B69C1B4-1115-2893-A170-F4213766F968}"/>
          </ac:spMkLst>
        </pc:spChg>
        <pc:spChg chg="mod">
          <ac:chgData name="郭怡婷" userId="cc77a036-d5bc-447c-8581-e0d60065ecd6" providerId="ADAL" clId="{E45F438A-3A99-4924-B19B-B695F77F3DFE}" dt="2023-05-05T04:32:38.569" v="316" actId="165"/>
          <ac:spMkLst>
            <pc:docMk/>
            <pc:sldMk cId="2500563985" sldId="292"/>
            <ac:spMk id="61" creationId="{DD5B2C22-4A70-501C-2854-4F8302C94C61}"/>
          </ac:spMkLst>
        </pc:spChg>
        <pc:spChg chg="mod">
          <ac:chgData name="郭怡婷" userId="cc77a036-d5bc-447c-8581-e0d60065ecd6" providerId="ADAL" clId="{E45F438A-3A99-4924-B19B-B695F77F3DFE}" dt="2023-05-05T04:32:38.569" v="316" actId="165"/>
          <ac:spMkLst>
            <pc:docMk/>
            <pc:sldMk cId="2500563985" sldId="292"/>
            <ac:spMk id="62" creationId="{76655E1E-3697-A7D7-ECB0-9921F4BA71BD}"/>
          </ac:spMkLst>
        </pc:spChg>
        <pc:spChg chg="mod">
          <ac:chgData name="郭怡婷" userId="cc77a036-d5bc-447c-8581-e0d60065ecd6" providerId="ADAL" clId="{E45F438A-3A99-4924-B19B-B695F77F3DFE}" dt="2023-05-05T04:32:38.569" v="316" actId="165"/>
          <ac:spMkLst>
            <pc:docMk/>
            <pc:sldMk cId="2500563985" sldId="292"/>
            <ac:spMk id="63" creationId="{53030698-4CA1-806E-B0F5-19EE2E76EF29}"/>
          </ac:spMkLst>
        </pc:spChg>
        <pc:spChg chg="mod">
          <ac:chgData name="郭怡婷" userId="cc77a036-d5bc-447c-8581-e0d60065ecd6" providerId="ADAL" clId="{E45F438A-3A99-4924-B19B-B695F77F3DFE}" dt="2023-05-05T04:32:38.569" v="316" actId="165"/>
          <ac:spMkLst>
            <pc:docMk/>
            <pc:sldMk cId="2500563985" sldId="292"/>
            <ac:spMk id="64" creationId="{5031C62F-8173-DED3-FE7C-36AB474B18F0}"/>
          </ac:spMkLst>
        </pc:spChg>
        <pc:spChg chg="mod">
          <ac:chgData name="郭怡婷" userId="cc77a036-d5bc-447c-8581-e0d60065ecd6" providerId="ADAL" clId="{E45F438A-3A99-4924-B19B-B695F77F3DFE}" dt="2023-05-05T04:32:38.569" v="316" actId="165"/>
          <ac:spMkLst>
            <pc:docMk/>
            <pc:sldMk cId="2500563985" sldId="292"/>
            <ac:spMk id="66" creationId="{A81A312E-A71F-36A6-192C-68EEC86563D9}"/>
          </ac:spMkLst>
        </pc:spChg>
        <pc:spChg chg="mod">
          <ac:chgData name="郭怡婷" userId="cc77a036-d5bc-447c-8581-e0d60065ecd6" providerId="ADAL" clId="{E45F438A-3A99-4924-B19B-B695F77F3DFE}" dt="2023-05-05T04:32:38.569" v="316" actId="165"/>
          <ac:spMkLst>
            <pc:docMk/>
            <pc:sldMk cId="2500563985" sldId="292"/>
            <ac:spMk id="67" creationId="{194C7884-5404-A196-C28A-A196412237B2}"/>
          </ac:spMkLst>
        </pc:spChg>
        <pc:spChg chg="mod">
          <ac:chgData name="郭怡婷" userId="cc77a036-d5bc-447c-8581-e0d60065ecd6" providerId="ADAL" clId="{E45F438A-3A99-4924-B19B-B695F77F3DFE}" dt="2023-05-05T04:32:38.569" v="316" actId="165"/>
          <ac:spMkLst>
            <pc:docMk/>
            <pc:sldMk cId="2500563985" sldId="292"/>
            <ac:spMk id="68" creationId="{174C3456-B7CE-067E-5A86-EC43DF89E27A}"/>
          </ac:spMkLst>
        </pc:spChg>
        <pc:spChg chg="mod">
          <ac:chgData name="郭怡婷" userId="cc77a036-d5bc-447c-8581-e0d60065ecd6" providerId="ADAL" clId="{E45F438A-3A99-4924-B19B-B695F77F3DFE}" dt="2023-05-05T04:32:38.569" v="316" actId="165"/>
          <ac:spMkLst>
            <pc:docMk/>
            <pc:sldMk cId="2500563985" sldId="292"/>
            <ac:spMk id="69" creationId="{C1DA7098-DB8B-C7FA-7BDC-F5B45FDC10C5}"/>
          </ac:spMkLst>
        </pc:spChg>
        <pc:spChg chg="mod">
          <ac:chgData name="郭怡婷" userId="cc77a036-d5bc-447c-8581-e0d60065ecd6" providerId="ADAL" clId="{E45F438A-3A99-4924-B19B-B695F77F3DFE}" dt="2023-05-05T04:32:38.569" v="316" actId="165"/>
          <ac:spMkLst>
            <pc:docMk/>
            <pc:sldMk cId="2500563985" sldId="292"/>
            <ac:spMk id="70" creationId="{FD56E364-6F45-AA99-53A2-1C03FB87F6E0}"/>
          </ac:spMkLst>
        </pc:spChg>
        <pc:spChg chg="mod">
          <ac:chgData name="郭怡婷" userId="cc77a036-d5bc-447c-8581-e0d60065ecd6" providerId="ADAL" clId="{E45F438A-3A99-4924-B19B-B695F77F3DFE}" dt="2023-05-05T04:32:38.569" v="316" actId="165"/>
          <ac:spMkLst>
            <pc:docMk/>
            <pc:sldMk cId="2500563985" sldId="292"/>
            <ac:spMk id="71" creationId="{C5083E0C-2B01-2603-70D4-70760ED1315F}"/>
          </ac:spMkLst>
        </pc:spChg>
        <pc:spChg chg="mod">
          <ac:chgData name="郭怡婷" userId="cc77a036-d5bc-447c-8581-e0d60065ecd6" providerId="ADAL" clId="{E45F438A-3A99-4924-B19B-B695F77F3DFE}" dt="2023-05-05T04:32:38.569" v="316" actId="165"/>
          <ac:spMkLst>
            <pc:docMk/>
            <pc:sldMk cId="2500563985" sldId="292"/>
            <ac:spMk id="72" creationId="{475B8EB1-BF13-432C-C0F8-3AF771D65420}"/>
          </ac:spMkLst>
        </pc:spChg>
        <pc:spChg chg="mod">
          <ac:chgData name="郭怡婷" userId="cc77a036-d5bc-447c-8581-e0d60065ecd6" providerId="ADAL" clId="{E45F438A-3A99-4924-B19B-B695F77F3DFE}" dt="2023-05-05T04:32:38.569" v="316" actId="165"/>
          <ac:spMkLst>
            <pc:docMk/>
            <pc:sldMk cId="2500563985" sldId="292"/>
            <ac:spMk id="73" creationId="{44F8C26D-B470-08E2-050A-D011629911D1}"/>
          </ac:spMkLst>
        </pc:spChg>
        <pc:spChg chg="mod">
          <ac:chgData name="郭怡婷" userId="cc77a036-d5bc-447c-8581-e0d60065ecd6" providerId="ADAL" clId="{E45F438A-3A99-4924-B19B-B695F77F3DFE}" dt="2023-05-05T04:32:38.569" v="316" actId="165"/>
          <ac:spMkLst>
            <pc:docMk/>
            <pc:sldMk cId="2500563985" sldId="292"/>
            <ac:spMk id="74" creationId="{53E71910-A381-0D2D-AAFC-F15A4AEA043B}"/>
          </ac:spMkLst>
        </pc:spChg>
        <pc:spChg chg="mod">
          <ac:chgData name="郭怡婷" userId="cc77a036-d5bc-447c-8581-e0d60065ecd6" providerId="ADAL" clId="{E45F438A-3A99-4924-B19B-B695F77F3DFE}" dt="2023-05-05T04:32:38.569" v="316" actId="165"/>
          <ac:spMkLst>
            <pc:docMk/>
            <pc:sldMk cId="2500563985" sldId="292"/>
            <ac:spMk id="75" creationId="{20419387-F1B3-C108-AE16-89E7BED2CF34}"/>
          </ac:spMkLst>
        </pc:spChg>
        <pc:spChg chg="mod">
          <ac:chgData name="郭怡婷" userId="cc77a036-d5bc-447c-8581-e0d60065ecd6" providerId="ADAL" clId="{E45F438A-3A99-4924-B19B-B695F77F3DFE}" dt="2023-05-05T04:32:38.569" v="316" actId="165"/>
          <ac:spMkLst>
            <pc:docMk/>
            <pc:sldMk cId="2500563985" sldId="292"/>
            <ac:spMk id="76" creationId="{E1E13023-2E8D-1F4F-BCAB-134254256565}"/>
          </ac:spMkLst>
        </pc:spChg>
        <pc:spChg chg="mod">
          <ac:chgData name="郭怡婷" userId="cc77a036-d5bc-447c-8581-e0d60065ecd6" providerId="ADAL" clId="{E45F438A-3A99-4924-B19B-B695F77F3DFE}" dt="2023-05-05T04:32:38.569" v="316" actId="165"/>
          <ac:spMkLst>
            <pc:docMk/>
            <pc:sldMk cId="2500563985" sldId="292"/>
            <ac:spMk id="77" creationId="{32CBC222-2AD6-2FFE-BE77-96B6B81938E7}"/>
          </ac:spMkLst>
        </pc:spChg>
        <pc:spChg chg="mod">
          <ac:chgData name="郭怡婷" userId="cc77a036-d5bc-447c-8581-e0d60065ecd6" providerId="ADAL" clId="{E45F438A-3A99-4924-B19B-B695F77F3DFE}" dt="2023-05-05T04:32:38.569" v="316" actId="165"/>
          <ac:spMkLst>
            <pc:docMk/>
            <pc:sldMk cId="2500563985" sldId="292"/>
            <ac:spMk id="78" creationId="{F42C20AE-3EAB-E658-ACA8-3DB3C938C16E}"/>
          </ac:spMkLst>
        </pc:spChg>
        <pc:spChg chg="mod">
          <ac:chgData name="郭怡婷" userId="cc77a036-d5bc-447c-8581-e0d60065ecd6" providerId="ADAL" clId="{E45F438A-3A99-4924-B19B-B695F77F3DFE}" dt="2023-05-05T04:32:38.569" v="316" actId="165"/>
          <ac:spMkLst>
            <pc:docMk/>
            <pc:sldMk cId="2500563985" sldId="292"/>
            <ac:spMk id="79" creationId="{274D22C6-9B0C-2539-D850-675C199C496E}"/>
          </ac:spMkLst>
        </pc:spChg>
        <pc:spChg chg="mod">
          <ac:chgData name="郭怡婷" userId="cc77a036-d5bc-447c-8581-e0d60065ecd6" providerId="ADAL" clId="{E45F438A-3A99-4924-B19B-B695F77F3DFE}" dt="2023-05-05T04:32:38.569" v="316" actId="165"/>
          <ac:spMkLst>
            <pc:docMk/>
            <pc:sldMk cId="2500563985" sldId="292"/>
            <ac:spMk id="80" creationId="{B9C2BDD2-7148-0A6A-0F7E-BB16ADDDFFB2}"/>
          </ac:spMkLst>
        </pc:spChg>
        <pc:spChg chg="mod">
          <ac:chgData name="郭怡婷" userId="cc77a036-d5bc-447c-8581-e0d60065ecd6" providerId="ADAL" clId="{E45F438A-3A99-4924-B19B-B695F77F3DFE}" dt="2023-05-05T04:32:38.569" v="316" actId="165"/>
          <ac:spMkLst>
            <pc:docMk/>
            <pc:sldMk cId="2500563985" sldId="292"/>
            <ac:spMk id="81" creationId="{B3743C1A-5A39-10DC-20F6-6CC21CEA063E}"/>
          </ac:spMkLst>
        </pc:spChg>
        <pc:spChg chg="mod">
          <ac:chgData name="郭怡婷" userId="cc77a036-d5bc-447c-8581-e0d60065ecd6" providerId="ADAL" clId="{E45F438A-3A99-4924-B19B-B695F77F3DFE}" dt="2023-05-05T04:32:38.569" v="316" actId="165"/>
          <ac:spMkLst>
            <pc:docMk/>
            <pc:sldMk cId="2500563985" sldId="292"/>
            <ac:spMk id="82" creationId="{9B05B498-2E73-022E-D4EB-4C2540D3138C}"/>
          </ac:spMkLst>
        </pc:spChg>
        <pc:spChg chg="mod">
          <ac:chgData name="郭怡婷" userId="cc77a036-d5bc-447c-8581-e0d60065ecd6" providerId="ADAL" clId="{E45F438A-3A99-4924-B19B-B695F77F3DFE}" dt="2023-05-05T04:32:38.569" v="316" actId="165"/>
          <ac:spMkLst>
            <pc:docMk/>
            <pc:sldMk cId="2500563985" sldId="292"/>
            <ac:spMk id="83" creationId="{5AEC65BC-2F4E-A64E-5A0F-454A0AD10FC7}"/>
          </ac:spMkLst>
        </pc:spChg>
        <pc:spChg chg="mod">
          <ac:chgData name="郭怡婷" userId="cc77a036-d5bc-447c-8581-e0d60065ecd6" providerId="ADAL" clId="{E45F438A-3A99-4924-B19B-B695F77F3DFE}" dt="2023-05-05T04:32:38.569" v="316" actId="165"/>
          <ac:spMkLst>
            <pc:docMk/>
            <pc:sldMk cId="2500563985" sldId="292"/>
            <ac:spMk id="84" creationId="{15CF8A43-70D8-8EB3-39CA-1FC67DC2ED3C}"/>
          </ac:spMkLst>
        </pc:spChg>
        <pc:spChg chg="mod">
          <ac:chgData name="郭怡婷" userId="cc77a036-d5bc-447c-8581-e0d60065ecd6" providerId="ADAL" clId="{E45F438A-3A99-4924-B19B-B695F77F3DFE}" dt="2023-05-05T04:32:38.569" v="316" actId="165"/>
          <ac:spMkLst>
            <pc:docMk/>
            <pc:sldMk cId="2500563985" sldId="292"/>
            <ac:spMk id="85" creationId="{F05EB4CB-B84B-03C6-EB63-A2496EB24709}"/>
          </ac:spMkLst>
        </pc:spChg>
        <pc:spChg chg="mod">
          <ac:chgData name="郭怡婷" userId="cc77a036-d5bc-447c-8581-e0d60065ecd6" providerId="ADAL" clId="{E45F438A-3A99-4924-B19B-B695F77F3DFE}" dt="2023-05-05T04:32:38.569" v="316" actId="165"/>
          <ac:spMkLst>
            <pc:docMk/>
            <pc:sldMk cId="2500563985" sldId="292"/>
            <ac:spMk id="86" creationId="{0309179B-857E-ED8D-840C-EE3857066E0A}"/>
          </ac:spMkLst>
        </pc:spChg>
        <pc:spChg chg="mod">
          <ac:chgData name="郭怡婷" userId="cc77a036-d5bc-447c-8581-e0d60065ecd6" providerId="ADAL" clId="{E45F438A-3A99-4924-B19B-B695F77F3DFE}" dt="2023-05-05T04:32:38.569" v="316" actId="165"/>
          <ac:spMkLst>
            <pc:docMk/>
            <pc:sldMk cId="2500563985" sldId="292"/>
            <ac:spMk id="87" creationId="{222BCC9A-508A-F72D-3F12-F8CBC77385F1}"/>
          </ac:spMkLst>
        </pc:spChg>
        <pc:spChg chg="mod">
          <ac:chgData name="郭怡婷" userId="cc77a036-d5bc-447c-8581-e0d60065ecd6" providerId="ADAL" clId="{E45F438A-3A99-4924-B19B-B695F77F3DFE}" dt="2023-05-05T04:32:38.569" v="316" actId="165"/>
          <ac:spMkLst>
            <pc:docMk/>
            <pc:sldMk cId="2500563985" sldId="292"/>
            <ac:spMk id="88" creationId="{F40A7EF3-8BCC-0AE0-B143-C544B4BFF1E4}"/>
          </ac:spMkLst>
        </pc:spChg>
        <pc:spChg chg="mod">
          <ac:chgData name="郭怡婷" userId="cc77a036-d5bc-447c-8581-e0d60065ecd6" providerId="ADAL" clId="{E45F438A-3A99-4924-B19B-B695F77F3DFE}" dt="2023-05-05T04:32:38.569" v="316" actId="165"/>
          <ac:spMkLst>
            <pc:docMk/>
            <pc:sldMk cId="2500563985" sldId="292"/>
            <ac:spMk id="89" creationId="{D86B0366-1CB3-C392-8912-9C70014B769C}"/>
          </ac:spMkLst>
        </pc:spChg>
        <pc:spChg chg="mod">
          <ac:chgData name="郭怡婷" userId="cc77a036-d5bc-447c-8581-e0d60065ecd6" providerId="ADAL" clId="{E45F438A-3A99-4924-B19B-B695F77F3DFE}" dt="2023-05-05T04:32:38.569" v="316" actId="165"/>
          <ac:spMkLst>
            <pc:docMk/>
            <pc:sldMk cId="2500563985" sldId="292"/>
            <ac:spMk id="90" creationId="{EB4A8668-F620-0336-9B8F-E8D40FE5934D}"/>
          </ac:spMkLst>
        </pc:spChg>
        <pc:spChg chg="mod">
          <ac:chgData name="郭怡婷" userId="cc77a036-d5bc-447c-8581-e0d60065ecd6" providerId="ADAL" clId="{E45F438A-3A99-4924-B19B-B695F77F3DFE}" dt="2023-05-05T04:32:38.569" v="316" actId="165"/>
          <ac:spMkLst>
            <pc:docMk/>
            <pc:sldMk cId="2500563985" sldId="292"/>
            <ac:spMk id="91" creationId="{4C7AC9B3-D2CF-2D13-8BA9-3763B06D5E00}"/>
          </ac:spMkLst>
        </pc:spChg>
        <pc:spChg chg="mod">
          <ac:chgData name="郭怡婷" userId="cc77a036-d5bc-447c-8581-e0d60065ecd6" providerId="ADAL" clId="{E45F438A-3A99-4924-B19B-B695F77F3DFE}" dt="2023-05-05T04:32:38.569" v="316" actId="165"/>
          <ac:spMkLst>
            <pc:docMk/>
            <pc:sldMk cId="2500563985" sldId="292"/>
            <ac:spMk id="92" creationId="{A6F13925-2D29-5DD0-30D3-49BF40397F67}"/>
          </ac:spMkLst>
        </pc:spChg>
        <pc:spChg chg="mod">
          <ac:chgData name="郭怡婷" userId="cc77a036-d5bc-447c-8581-e0d60065ecd6" providerId="ADAL" clId="{E45F438A-3A99-4924-B19B-B695F77F3DFE}" dt="2023-05-05T04:32:38.569" v="316" actId="165"/>
          <ac:spMkLst>
            <pc:docMk/>
            <pc:sldMk cId="2500563985" sldId="292"/>
            <ac:spMk id="93" creationId="{88ECA4BB-6D7B-757C-2034-AD2942C6999C}"/>
          </ac:spMkLst>
        </pc:spChg>
        <pc:spChg chg="mod">
          <ac:chgData name="郭怡婷" userId="cc77a036-d5bc-447c-8581-e0d60065ecd6" providerId="ADAL" clId="{E45F438A-3A99-4924-B19B-B695F77F3DFE}" dt="2023-05-05T04:32:38.569" v="316" actId="165"/>
          <ac:spMkLst>
            <pc:docMk/>
            <pc:sldMk cId="2500563985" sldId="292"/>
            <ac:spMk id="94" creationId="{1B359134-8543-588A-8FEB-86114815397A}"/>
          </ac:spMkLst>
        </pc:spChg>
        <pc:spChg chg="mod">
          <ac:chgData name="郭怡婷" userId="cc77a036-d5bc-447c-8581-e0d60065ecd6" providerId="ADAL" clId="{E45F438A-3A99-4924-B19B-B695F77F3DFE}" dt="2023-05-05T04:32:38.569" v="316" actId="165"/>
          <ac:spMkLst>
            <pc:docMk/>
            <pc:sldMk cId="2500563985" sldId="292"/>
            <ac:spMk id="95" creationId="{D5851BD5-3B9A-472F-9168-C414E7AB3A15}"/>
          </ac:spMkLst>
        </pc:spChg>
        <pc:spChg chg="mod">
          <ac:chgData name="郭怡婷" userId="cc77a036-d5bc-447c-8581-e0d60065ecd6" providerId="ADAL" clId="{E45F438A-3A99-4924-B19B-B695F77F3DFE}" dt="2023-05-05T04:32:38.569" v="316" actId="165"/>
          <ac:spMkLst>
            <pc:docMk/>
            <pc:sldMk cId="2500563985" sldId="292"/>
            <ac:spMk id="96" creationId="{C0EDC562-8D01-6005-D31F-CF81B65320FE}"/>
          </ac:spMkLst>
        </pc:spChg>
        <pc:spChg chg="mod">
          <ac:chgData name="郭怡婷" userId="cc77a036-d5bc-447c-8581-e0d60065ecd6" providerId="ADAL" clId="{E45F438A-3A99-4924-B19B-B695F77F3DFE}" dt="2023-05-05T04:32:38.569" v="316" actId="165"/>
          <ac:spMkLst>
            <pc:docMk/>
            <pc:sldMk cId="2500563985" sldId="292"/>
            <ac:spMk id="97" creationId="{23F7875E-F372-F45B-B4D7-1C06A7701400}"/>
          </ac:spMkLst>
        </pc:spChg>
        <pc:spChg chg="mod">
          <ac:chgData name="郭怡婷" userId="cc77a036-d5bc-447c-8581-e0d60065ecd6" providerId="ADAL" clId="{E45F438A-3A99-4924-B19B-B695F77F3DFE}" dt="2023-05-05T04:32:38.569" v="316" actId="165"/>
          <ac:spMkLst>
            <pc:docMk/>
            <pc:sldMk cId="2500563985" sldId="292"/>
            <ac:spMk id="98" creationId="{41CCA2A4-8858-3E3E-3CCD-4B7761D98423}"/>
          </ac:spMkLst>
        </pc:spChg>
        <pc:spChg chg="mod">
          <ac:chgData name="郭怡婷" userId="cc77a036-d5bc-447c-8581-e0d60065ecd6" providerId="ADAL" clId="{E45F438A-3A99-4924-B19B-B695F77F3DFE}" dt="2023-05-05T04:32:38.569" v="316" actId="165"/>
          <ac:spMkLst>
            <pc:docMk/>
            <pc:sldMk cId="2500563985" sldId="292"/>
            <ac:spMk id="99" creationId="{DF9C0543-249A-0F6D-F747-7367E8C5FBC6}"/>
          </ac:spMkLst>
        </pc:spChg>
        <pc:spChg chg="mod">
          <ac:chgData name="郭怡婷" userId="cc77a036-d5bc-447c-8581-e0d60065ecd6" providerId="ADAL" clId="{E45F438A-3A99-4924-B19B-B695F77F3DFE}" dt="2023-05-05T04:32:38.569" v="316" actId="165"/>
          <ac:spMkLst>
            <pc:docMk/>
            <pc:sldMk cId="2500563985" sldId="292"/>
            <ac:spMk id="101" creationId="{2E519DAB-679A-A030-ED41-174C1ECE5883}"/>
          </ac:spMkLst>
        </pc:spChg>
        <pc:spChg chg="mod">
          <ac:chgData name="郭怡婷" userId="cc77a036-d5bc-447c-8581-e0d60065ecd6" providerId="ADAL" clId="{E45F438A-3A99-4924-B19B-B695F77F3DFE}" dt="2023-05-05T04:32:38.569" v="316" actId="165"/>
          <ac:spMkLst>
            <pc:docMk/>
            <pc:sldMk cId="2500563985" sldId="292"/>
            <ac:spMk id="102" creationId="{B9412101-423A-1FC5-03EE-DF5BCCA479B4}"/>
          </ac:spMkLst>
        </pc:spChg>
        <pc:spChg chg="mod">
          <ac:chgData name="郭怡婷" userId="cc77a036-d5bc-447c-8581-e0d60065ecd6" providerId="ADAL" clId="{E45F438A-3A99-4924-B19B-B695F77F3DFE}" dt="2023-05-05T04:32:38.569" v="316" actId="165"/>
          <ac:spMkLst>
            <pc:docMk/>
            <pc:sldMk cId="2500563985" sldId="292"/>
            <ac:spMk id="103" creationId="{3AE2FCFA-527C-ACC3-B511-277AE8BC423E}"/>
          </ac:spMkLst>
        </pc:spChg>
        <pc:spChg chg="mod">
          <ac:chgData name="郭怡婷" userId="cc77a036-d5bc-447c-8581-e0d60065ecd6" providerId="ADAL" clId="{E45F438A-3A99-4924-B19B-B695F77F3DFE}" dt="2023-05-05T04:32:38.569" v="316" actId="165"/>
          <ac:spMkLst>
            <pc:docMk/>
            <pc:sldMk cId="2500563985" sldId="292"/>
            <ac:spMk id="104" creationId="{9349F94A-99B6-B82B-010F-F43324A4ADEF}"/>
          </ac:spMkLst>
        </pc:spChg>
        <pc:spChg chg="mod">
          <ac:chgData name="郭怡婷" userId="cc77a036-d5bc-447c-8581-e0d60065ecd6" providerId="ADAL" clId="{E45F438A-3A99-4924-B19B-B695F77F3DFE}" dt="2023-05-05T04:32:38.569" v="316" actId="165"/>
          <ac:spMkLst>
            <pc:docMk/>
            <pc:sldMk cId="2500563985" sldId="292"/>
            <ac:spMk id="105" creationId="{6D431C25-39A7-D1EB-EA27-179404A04245}"/>
          </ac:spMkLst>
        </pc:spChg>
        <pc:spChg chg="mod">
          <ac:chgData name="郭怡婷" userId="cc77a036-d5bc-447c-8581-e0d60065ecd6" providerId="ADAL" clId="{E45F438A-3A99-4924-B19B-B695F77F3DFE}" dt="2023-05-05T04:32:38.569" v="316" actId="165"/>
          <ac:spMkLst>
            <pc:docMk/>
            <pc:sldMk cId="2500563985" sldId="292"/>
            <ac:spMk id="106" creationId="{68BC4B6B-7CEE-4199-1E68-B6CF26F93931}"/>
          </ac:spMkLst>
        </pc:spChg>
        <pc:spChg chg="mod">
          <ac:chgData name="郭怡婷" userId="cc77a036-d5bc-447c-8581-e0d60065ecd6" providerId="ADAL" clId="{E45F438A-3A99-4924-B19B-B695F77F3DFE}" dt="2023-05-05T04:32:38.569" v="316" actId="165"/>
          <ac:spMkLst>
            <pc:docMk/>
            <pc:sldMk cId="2500563985" sldId="292"/>
            <ac:spMk id="107" creationId="{7A776D3A-2D8E-D100-8267-15CC052AB499}"/>
          </ac:spMkLst>
        </pc:spChg>
        <pc:spChg chg="mod">
          <ac:chgData name="郭怡婷" userId="cc77a036-d5bc-447c-8581-e0d60065ecd6" providerId="ADAL" clId="{E45F438A-3A99-4924-B19B-B695F77F3DFE}" dt="2023-05-05T04:32:38.569" v="316" actId="165"/>
          <ac:spMkLst>
            <pc:docMk/>
            <pc:sldMk cId="2500563985" sldId="292"/>
            <ac:spMk id="108" creationId="{D919309A-5BCD-6351-EE22-7C89D103E294}"/>
          </ac:spMkLst>
        </pc:spChg>
        <pc:spChg chg="mod">
          <ac:chgData name="郭怡婷" userId="cc77a036-d5bc-447c-8581-e0d60065ecd6" providerId="ADAL" clId="{E45F438A-3A99-4924-B19B-B695F77F3DFE}" dt="2023-05-05T04:32:38.569" v="316" actId="165"/>
          <ac:spMkLst>
            <pc:docMk/>
            <pc:sldMk cId="2500563985" sldId="292"/>
            <ac:spMk id="109" creationId="{CA9A6BC4-5F47-D04D-BA38-CF34B262B2A2}"/>
          </ac:spMkLst>
        </pc:spChg>
        <pc:spChg chg="mod">
          <ac:chgData name="郭怡婷" userId="cc77a036-d5bc-447c-8581-e0d60065ecd6" providerId="ADAL" clId="{E45F438A-3A99-4924-B19B-B695F77F3DFE}" dt="2023-05-05T04:32:38.569" v="316" actId="165"/>
          <ac:spMkLst>
            <pc:docMk/>
            <pc:sldMk cId="2500563985" sldId="292"/>
            <ac:spMk id="110" creationId="{934AC4A6-B8BF-97DB-E586-978F117C46BB}"/>
          </ac:spMkLst>
        </pc:spChg>
        <pc:spChg chg="mod">
          <ac:chgData name="郭怡婷" userId="cc77a036-d5bc-447c-8581-e0d60065ecd6" providerId="ADAL" clId="{E45F438A-3A99-4924-B19B-B695F77F3DFE}" dt="2023-05-05T04:32:38.569" v="316" actId="165"/>
          <ac:spMkLst>
            <pc:docMk/>
            <pc:sldMk cId="2500563985" sldId="292"/>
            <ac:spMk id="111" creationId="{060B0A89-C1A5-376C-FA96-9298726D2089}"/>
          </ac:spMkLst>
        </pc:spChg>
        <pc:spChg chg="mod">
          <ac:chgData name="郭怡婷" userId="cc77a036-d5bc-447c-8581-e0d60065ecd6" providerId="ADAL" clId="{E45F438A-3A99-4924-B19B-B695F77F3DFE}" dt="2023-05-05T04:32:38.569" v="316" actId="165"/>
          <ac:spMkLst>
            <pc:docMk/>
            <pc:sldMk cId="2500563985" sldId="292"/>
            <ac:spMk id="112" creationId="{7BF764B9-4AFD-C48E-D3A4-708773CA2B92}"/>
          </ac:spMkLst>
        </pc:spChg>
        <pc:spChg chg="mod">
          <ac:chgData name="郭怡婷" userId="cc77a036-d5bc-447c-8581-e0d60065ecd6" providerId="ADAL" clId="{E45F438A-3A99-4924-B19B-B695F77F3DFE}" dt="2023-05-05T04:32:38.569" v="316" actId="165"/>
          <ac:spMkLst>
            <pc:docMk/>
            <pc:sldMk cId="2500563985" sldId="292"/>
            <ac:spMk id="113" creationId="{C5AF0D5E-C321-8F0E-30B7-0D451317910D}"/>
          </ac:spMkLst>
        </pc:spChg>
        <pc:spChg chg="mod">
          <ac:chgData name="郭怡婷" userId="cc77a036-d5bc-447c-8581-e0d60065ecd6" providerId="ADAL" clId="{E45F438A-3A99-4924-B19B-B695F77F3DFE}" dt="2023-05-05T04:32:38.569" v="316" actId="165"/>
          <ac:spMkLst>
            <pc:docMk/>
            <pc:sldMk cId="2500563985" sldId="292"/>
            <ac:spMk id="114" creationId="{2ACF8542-25F4-78B5-F6A0-89B8AF989F28}"/>
          </ac:spMkLst>
        </pc:spChg>
        <pc:spChg chg="mod">
          <ac:chgData name="郭怡婷" userId="cc77a036-d5bc-447c-8581-e0d60065ecd6" providerId="ADAL" clId="{E45F438A-3A99-4924-B19B-B695F77F3DFE}" dt="2023-05-05T04:32:38.569" v="316" actId="165"/>
          <ac:spMkLst>
            <pc:docMk/>
            <pc:sldMk cId="2500563985" sldId="292"/>
            <ac:spMk id="115" creationId="{77E8B22D-3D18-D3DA-6E53-D4849A28C239}"/>
          </ac:spMkLst>
        </pc:spChg>
        <pc:spChg chg="mod">
          <ac:chgData name="郭怡婷" userId="cc77a036-d5bc-447c-8581-e0d60065ecd6" providerId="ADAL" clId="{E45F438A-3A99-4924-B19B-B695F77F3DFE}" dt="2023-05-05T04:32:38.569" v="316" actId="165"/>
          <ac:spMkLst>
            <pc:docMk/>
            <pc:sldMk cId="2500563985" sldId="292"/>
            <ac:spMk id="116" creationId="{F67746B0-6D0A-7E03-4CCE-B6F75A166A48}"/>
          </ac:spMkLst>
        </pc:spChg>
        <pc:spChg chg="mod">
          <ac:chgData name="郭怡婷" userId="cc77a036-d5bc-447c-8581-e0d60065ecd6" providerId="ADAL" clId="{E45F438A-3A99-4924-B19B-B695F77F3DFE}" dt="2023-05-05T04:32:38.569" v="316" actId="165"/>
          <ac:spMkLst>
            <pc:docMk/>
            <pc:sldMk cId="2500563985" sldId="292"/>
            <ac:spMk id="117" creationId="{E66836E7-F5A9-13EF-06EB-BC2C27B05A42}"/>
          </ac:spMkLst>
        </pc:spChg>
        <pc:spChg chg="mod">
          <ac:chgData name="郭怡婷" userId="cc77a036-d5bc-447c-8581-e0d60065ecd6" providerId="ADAL" clId="{E45F438A-3A99-4924-B19B-B695F77F3DFE}" dt="2023-05-05T04:32:38.569" v="316" actId="165"/>
          <ac:spMkLst>
            <pc:docMk/>
            <pc:sldMk cId="2500563985" sldId="292"/>
            <ac:spMk id="118" creationId="{E32DD27A-9FCA-41AF-46D3-599B952E61DF}"/>
          </ac:spMkLst>
        </pc:spChg>
        <pc:spChg chg="mod">
          <ac:chgData name="郭怡婷" userId="cc77a036-d5bc-447c-8581-e0d60065ecd6" providerId="ADAL" clId="{E45F438A-3A99-4924-B19B-B695F77F3DFE}" dt="2023-05-05T04:32:38.569" v="316" actId="165"/>
          <ac:spMkLst>
            <pc:docMk/>
            <pc:sldMk cId="2500563985" sldId="292"/>
            <ac:spMk id="119" creationId="{C06E53BF-5E8F-44FC-5B6F-D86E2B942C53}"/>
          </ac:spMkLst>
        </pc:spChg>
        <pc:spChg chg="mod">
          <ac:chgData name="郭怡婷" userId="cc77a036-d5bc-447c-8581-e0d60065ecd6" providerId="ADAL" clId="{E45F438A-3A99-4924-B19B-B695F77F3DFE}" dt="2023-05-05T04:32:38.569" v="316" actId="165"/>
          <ac:spMkLst>
            <pc:docMk/>
            <pc:sldMk cId="2500563985" sldId="292"/>
            <ac:spMk id="120" creationId="{A472D08F-8F88-6A18-A2A5-2B87D189C44A}"/>
          </ac:spMkLst>
        </pc:spChg>
        <pc:spChg chg="mod">
          <ac:chgData name="郭怡婷" userId="cc77a036-d5bc-447c-8581-e0d60065ecd6" providerId="ADAL" clId="{E45F438A-3A99-4924-B19B-B695F77F3DFE}" dt="2023-05-05T04:32:38.569" v="316" actId="165"/>
          <ac:spMkLst>
            <pc:docMk/>
            <pc:sldMk cId="2500563985" sldId="292"/>
            <ac:spMk id="121" creationId="{E470390B-1D13-46F0-BAE6-2D8F9F3A2917}"/>
          </ac:spMkLst>
        </pc:spChg>
        <pc:spChg chg="mod">
          <ac:chgData name="郭怡婷" userId="cc77a036-d5bc-447c-8581-e0d60065ecd6" providerId="ADAL" clId="{E45F438A-3A99-4924-B19B-B695F77F3DFE}" dt="2023-05-05T04:32:38.569" v="316" actId="165"/>
          <ac:spMkLst>
            <pc:docMk/>
            <pc:sldMk cId="2500563985" sldId="292"/>
            <ac:spMk id="122" creationId="{3DA26BEF-EC99-B75B-256F-9D6437564A9F}"/>
          </ac:spMkLst>
        </pc:spChg>
        <pc:spChg chg="mod">
          <ac:chgData name="郭怡婷" userId="cc77a036-d5bc-447c-8581-e0d60065ecd6" providerId="ADAL" clId="{E45F438A-3A99-4924-B19B-B695F77F3DFE}" dt="2023-05-05T04:32:38.569" v="316" actId="165"/>
          <ac:spMkLst>
            <pc:docMk/>
            <pc:sldMk cId="2500563985" sldId="292"/>
            <ac:spMk id="123" creationId="{E6994F63-AC38-0374-2133-1BBC44F4CBA9}"/>
          </ac:spMkLst>
        </pc:spChg>
        <pc:spChg chg="mod">
          <ac:chgData name="郭怡婷" userId="cc77a036-d5bc-447c-8581-e0d60065ecd6" providerId="ADAL" clId="{E45F438A-3A99-4924-B19B-B695F77F3DFE}" dt="2023-05-05T04:32:38.569" v="316" actId="165"/>
          <ac:spMkLst>
            <pc:docMk/>
            <pc:sldMk cId="2500563985" sldId="292"/>
            <ac:spMk id="124" creationId="{BAF4C285-BFA9-0DD3-7C66-AAEF8EE8C681}"/>
          </ac:spMkLst>
        </pc:spChg>
        <pc:spChg chg="mod">
          <ac:chgData name="郭怡婷" userId="cc77a036-d5bc-447c-8581-e0d60065ecd6" providerId="ADAL" clId="{E45F438A-3A99-4924-B19B-B695F77F3DFE}" dt="2023-05-05T04:32:38.569" v="316" actId="165"/>
          <ac:spMkLst>
            <pc:docMk/>
            <pc:sldMk cId="2500563985" sldId="292"/>
            <ac:spMk id="125" creationId="{C27973F4-7D03-C20A-14EC-05171D170F10}"/>
          </ac:spMkLst>
        </pc:spChg>
        <pc:spChg chg="mod">
          <ac:chgData name="郭怡婷" userId="cc77a036-d5bc-447c-8581-e0d60065ecd6" providerId="ADAL" clId="{E45F438A-3A99-4924-B19B-B695F77F3DFE}" dt="2023-05-05T04:32:38.569" v="316" actId="165"/>
          <ac:spMkLst>
            <pc:docMk/>
            <pc:sldMk cId="2500563985" sldId="292"/>
            <ac:spMk id="126" creationId="{F3007DD5-FC93-896A-D199-C9AE1E0D4568}"/>
          </ac:spMkLst>
        </pc:spChg>
        <pc:spChg chg="mod">
          <ac:chgData name="郭怡婷" userId="cc77a036-d5bc-447c-8581-e0d60065ecd6" providerId="ADAL" clId="{E45F438A-3A99-4924-B19B-B695F77F3DFE}" dt="2023-05-05T04:32:38.569" v="316" actId="165"/>
          <ac:spMkLst>
            <pc:docMk/>
            <pc:sldMk cId="2500563985" sldId="292"/>
            <ac:spMk id="127" creationId="{5B5FB491-6D57-8D9C-38DF-4122452102BF}"/>
          </ac:spMkLst>
        </pc:spChg>
        <pc:spChg chg="mod">
          <ac:chgData name="郭怡婷" userId="cc77a036-d5bc-447c-8581-e0d60065ecd6" providerId="ADAL" clId="{E45F438A-3A99-4924-B19B-B695F77F3DFE}" dt="2023-05-05T04:32:38.569" v="316" actId="165"/>
          <ac:spMkLst>
            <pc:docMk/>
            <pc:sldMk cId="2500563985" sldId="292"/>
            <ac:spMk id="128" creationId="{F8E5F920-6976-142F-E362-DD952399C935}"/>
          </ac:spMkLst>
        </pc:spChg>
        <pc:spChg chg="mod">
          <ac:chgData name="郭怡婷" userId="cc77a036-d5bc-447c-8581-e0d60065ecd6" providerId="ADAL" clId="{E45F438A-3A99-4924-B19B-B695F77F3DFE}" dt="2023-05-05T04:32:38.569" v="316" actId="165"/>
          <ac:spMkLst>
            <pc:docMk/>
            <pc:sldMk cId="2500563985" sldId="292"/>
            <ac:spMk id="129" creationId="{32FF5441-838E-5A2B-2A8C-BB75FF358D7A}"/>
          </ac:spMkLst>
        </pc:spChg>
        <pc:spChg chg="mod">
          <ac:chgData name="郭怡婷" userId="cc77a036-d5bc-447c-8581-e0d60065ecd6" providerId="ADAL" clId="{E45F438A-3A99-4924-B19B-B695F77F3DFE}" dt="2023-05-05T04:32:38.569" v="316" actId="165"/>
          <ac:spMkLst>
            <pc:docMk/>
            <pc:sldMk cId="2500563985" sldId="292"/>
            <ac:spMk id="130" creationId="{2758AC4A-D353-B961-2E06-60A49045BF8E}"/>
          </ac:spMkLst>
        </pc:spChg>
        <pc:spChg chg="mod">
          <ac:chgData name="郭怡婷" userId="cc77a036-d5bc-447c-8581-e0d60065ecd6" providerId="ADAL" clId="{E45F438A-3A99-4924-B19B-B695F77F3DFE}" dt="2023-05-05T04:32:38.569" v="316" actId="165"/>
          <ac:spMkLst>
            <pc:docMk/>
            <pc:sldMk cId="2500563985" sldId="292"/>
            <ac:spMk id="131" creationId="{114C1378-AB07-0EB1-70DF-370C8C103630}"/>
          </ac:spMkLst>
        </pc:spChg>
        <pc:spChg chg="mod">
          <ac:chgData name="郭怡婷" userId="cc77a036-d5bc-447c-8581-e0d60065ecd6" providerId="ADAL" clId="{E45F438A-3A99-4924-B19B-B695F77F3DFE}" dt="2023-05-05T04:32:38.569" v="316" actId="165"/>
          <ac:spMkLst>
            <pc:docMk/>
            <pc:sldMk cId="2500563985" sldId="292"/>
            <ac:spMk id="132" creationId="{B02609FA-1894-81B9-8D63-525369308C94}"/>
          </ac:spMkLst>
        </pc:spChg>
        <pc:spChg chg="mod">
          <ac:chgData name="郭怡婷" userId="cc77a036-d5bc-447c-8581-e0d60065ecd6" providerId="ADAL" clId="{E45F438A-3A99-4924-B19B-B695F77F3DFE}" dt="2023-05-05T04:32:38.569" v="316" actId="165"/>
          <ac:spMkLst>
            <pc:docMk/>
            <pc:sldMk cId="2500563985" sldId="292"/>
            <ac:spMk id="133" creationId="{45B1C9C6-DBE1-3380-1B45-0A36B5905B4C}"/>
          </ac:spMkLst>
        </pc:spChg>
        <pc:spChg chg="mod topLvl">
          <ac:chgData name="郭怡婷" userId="cc77a036-d5bc-447c-8581-e0d60065ecd6" providerId="ADAL" clId="{E45F438A-3A99-4924-B19B-B695F77F3DFE}" dt="2023-05-05T04:32:38.569" v="316" actId="165"/>
          <ac:spMkLst>
            <pc:docMk/>
            <pc:sldMk cId="2500563985" sldId="292"/>
            <ac:spMk id="137" creationId="{F189A5BC-9642-81B2-5F7C-D658724C4A72}"/>
          </ac:spMkLst>
        </pc:spChg>
        <pc:spChg chg="mod topLvl">
          <ac:chgData name="郭怡婷" userId="cc77a036-d5bc-447c-8581-e0d60065ecd6" providerId="ADAL" clId="{E45F438A-3A99-4924-B19B-B695F77F3DFE}" dt="2023-05-05T04:32:38.569" v="316" actId="165"/>
          <ac:spMkLst>
            <pc:docMk/>
            <pc:sldMk cId="2500563985" sldId="292"/>
            <ac:spMk id="138" creationId="{25C4774C-0183-4326-3310-AF4BEADA2804}"/>
          </ac:spMkLst>
        </pc:spChg>
        <pc:spChg chg="mod topLvl">
          <ac:chgData name="郭怡婷" userId="cc77a036-d5bc-447c-8581-e0d60065ecd6" providerId="ADAL" clId="{E45F438A-3A99-4924-B19B-B695F77F3DFE}" dt="2023-05-05T04:32:38.569" v="316" actId="165"/>
          <ac:spMkLst>
            <pc:docMk/>
            <pc:sldMk cId="2500563985" sldId="292"/>
            <ac:spMk id="139" creationId="{8358C16D-76D9-3BAB-1C42-80A20B668B44}"/>
          </ac:spMkLst>
        </pc:spChg>
        <pc:spChg chg="mod topLvl">
          <ac:chgData name="郭怡婷" userId="cc77a036-d5bc-447c-8581-e0d60065ecd6" providerId="ADAL" clId="{E45F438A-3A99-4924-B19B-B695F77F3DFE}" dt="2023-05-05T04:32:38.569" v="316" actId="165"/>
          <ac:spMkLst>
            <pc:docMk/>
            <pc:sldMk cId="2500563985" sldId="292"/>
            <ac:spMk id="140" creationId="{4ECD03AA-F9AE-9E0F-665E-11E46619C8D4}"/>
          </ac:spMkLst>
        </pc:spChg>
        <pc:spChg chg="mod topLvl">
          <ac:chgData name="郭怡婷" userId="cc77a036-d5bc-447c-8581-e0d60065ecd6" providerId="ADAL" clId="{E45F438A-3A99-4924-B19B-B695F77F3DFE}" dt="2023-05-05T04:32:38.569" v="316" actId="165"/>
          <ac:spMkLst>
            <pc:docMk/>
            <pc:sldMk cId="2500563985" sldId="292"/>
            <ac:spMk id="141" creationId="{1D757BC6-537F-B2FC-95CF-20726247ADB8}"/>
          </ac:spMkLst>
        </pc:spChg>
        <pc:spChg chg="mod topLvl">
          <ac:chgData name="郭怡婷" userId="cc77a036-d5bc-447c-8581-e0d60065ecd6" providerId="ADAL" clId="{E45F438A-3A99-4924-B19B-B695F77F3DFE}" dt="2023-05-05T04:32:38.569" v="316" actId="165"/>
          <ac:spMkLst>
            <pc:docMk/>
            <pc:sldMk cId="2500563985" sldId="292"/>
            <ac:spMk id="142" creationId="{24860D30-670E-66DD-4EAA-8FE982CF97E0}"/>
          </ac:spMkLst>
        </pc:spChg>
        <pc:spChg chg="mod topLvl">
          <ac:chgData name="郭怡婷" userId="cc77a036-d5bc-447c-8581-e0d60065ecd6" providerId="ADAL" clId="{E45F438A-3A99-4924-B19B-B695F77F3DFE}" dt="2023-05-05T04:32:38.569" v="316" actId="165"/>
          <ac:spMkLst>
            <pc:docMk/>
            <pc:sldMk cId="2500563985" sldId="292"/>
            <ac:spMk id="143" creationId="{02BC06B8-C7EE-91CA-9236-691D93503A0E}"/>
          </ac:spMkLst>
        </pc:spChg>
        <pc:spChg chg="mod topLvl">
          <ac:chgData name="郭怡婷" userId="cc77a036-d5bc-447c-8581-e0d60065ecd6" providerId="ADAL" clId="{E45F438A-3A99-4924-B19B-B695F77F3DFE}" dt="2023-05-05T04:32:38.569" v="316" actId="165"/>
          <ac:spMkLst>
            <pc:docMk/>
            <pc:sldMk cId="2500563985" sldId="292"/>
            <ac:spMk id="144" creationId="{2CC98893-8D09-4400-A0A3-F858930FBA23}"/>
          </ac:spMkLst>
        </pc:spChg>
        <pc:spChg chg="mod topLvl">
          <ac:chgData name="郭怡婷" userId="cc77a036-d5bc-447c-8581-e0d60065ecd6" providerId="ADAL" clId="{E45F438A-3A99-4924-B19B-B695F77F3DFE}" dt="2023-05-05T04:32:38.569" v="316" actId="165"/>
          <ac:spMkLst>
            <pc:docMk/>
            <pc:sldMk cId="2500563985" sldId="292"/>
            <ac:spMk id="145" creationId="{DC8F5726-BF0E-536E-37EE-150E394AA53B}"/>
          </ac:spMkLst>
        </pc:spChg>
        <pc:spChg chg="mod topLvl">
          <ac:chgData name="郭怡婷" userId="cc77a036-d5bc-447c-8581-e0d60065ecd6" providerId="ADAL" clId="{E45F438A-3A99-4924-B19B-B695F77F3DFE}" dt="2023-05-05T04:32:38.569" v="316" actId="165"/>
          <ac:spMkLst>
            <pc:docMk/>
            <pc:sldMk cId="2500563985" sldId="292"/>
            <ac:spMk id="150" creationId="{E7338B3D-4BBC-391E-DC6A-15E5A097A1D1}"/>
          </ac:spMkLst>
        </pc:spChg>
        <pc:grpChg chg="add del mod">
          <ac:chgData name="郭怡婷" userId="cc77a036-d5bc-447c-8581-e0d60065ecd6" providerId="ADAL" clId="{E45F438A-3A99-4924-B19B-B695F77F3DFE}" dt="2023-05-05T04:32:38.569" v="316" actId="165"/>
          <ac:grpSpMkLst>
            <pc:docMk/>
            <pc:sldMk cId="2500563985" sldId="292"/>
            <ac:grpSpMk id="7" creationId="{B59E651C-0186-616E-056E-BF239EC9F0AE}"/>
          </ac:grpSpMkLst>
        </pc:grpChg>
        <pc:grpChg chg="mod topLvl">
          <ac:chgData name="郭怡婷" userId="cc77a036-d5bc-447c-8581-e0d60065ecd6" providerId="ADAL" clId="{E45F438A-3A99-4924-B19B-B695F77F3DFE}" dt="2023-05-05T04:32:38.569" v="316" actId="165"/>
          <ac:grpSpMkLst>
            <pc:docMk/>
            <pc:sldMk cId="2500563985" sldId="292"/>
            <ac:grpSpMk id="33" creationId="{1093D27E-8913-136C-FD51-40FC10E545FA}"/>
          </ac:grpSpMkLst>
        </pc:grpChg>
        <pc:grpChg chg="mod topLvl">
          <ac:chgData name="郭怡婷" userId="cc77a036-d5bc-447c-8581-e0d60065ecd6" providerId="ADAL" clId="{E45F438A-3A99-4924-B19B-B695F77F3DFE}" dt="2023-05-05T04:32:38.569" v="316" actId="165"/>
          <ac:grpSpMkLst>
            <pc:docMk/>
            <pc:sldMk cId="2500563985" sldId="292"/>
            <ac:grpSpMk id="65" creationId="{FA5E60A2-E570-360E-8CE3-95AF406FA346}"/>
          </ac:grpSpMkLst>
        </pc:grpChg>
        <pc:grpChg chg="mod topLvl">
          <ac:chgData name="郭怡婷" userId="cc77a036-d5bc-447c-8581-e0d60065ecd6" providerId="ADAL" clId="{E45F438A-3A99-4924-B19B-B695F77F3DFE}" dt="2023-05-05T04:32:38.569" v="316" actId="165"/>
          <ac:grpSpMkLst>
            <pc:docMk/>
            <pc:sldMk cId="2500563985" sldId="292"/>
            <ac:grpSpMk id="100" creationId="{A7CE130A-6EBB-4430-C658-5911A6AA4688}"/>
          </ac:grpSpMkLst>
        </pc:grpChg>
        <pc:picChg chg="add mod topLvl">
          <ac:chgData name="郭怡婷" userId="cc77a036-d5bc-447c-8581-e0d60065ecd6" providerId="ADAL" clId="{E45F438A-3A99-4924-B19B-B695F77F3DFE}" dt="2023-05-05T04:32:38.569" v="316" actId="165"/>
          <ac:picMkLst>
            <pc:docMk/>
            <pc:sldMk cId="2500563985" sldId="292"/>
            <ac:picMk id="4" creationId="{1380BD3E-2188-1E18-2523-D250EF7C99CF}"/>
          </ac:picMkLst>
        </pc:picChg>
        <pc:picChg chg="mod topLvl">
          <ac:chgData name="郭怡婷" userId="cc77a036-d5bc-447c-8581-e0d60065ecd6" providerId="ADAL" clId="{E45F438A-3A99-4924-B19B-B695F77F3DFE}" dt="2023-05-05T04:32:38.569" v="316" actId="165"/>
          <ac:picMkLst>
            <pc:docMk/>
            <pc:sldMk cId="2500563985" sldId="292"/>
            <ac:picMk id="8" creationId="{4F1FC338-1735-4584-0CAA-A1DBF35648FE}"/>
          </ac:picMkLst>
        </pc:picChg>
        <pc:picChg chg="mod topLvl">
          <ac:chgData name="郭怡婷" userId="cc77a036-d5bc-447c-8581-e0d60065ecd6" providerId="ADAL" clId="{E45F438A-3A99-4924-B19B-B695F77F3DFE}" dt="2023-05-05T04:32:38.569" v="316" actId="165"/>
          <ac:picMkLst>
            <pc:docMk/>
            <pc:sldMk cId="2500563985" sldId="292"/>
            <ac:picMk id="10" creationId="{34C7496C-B29E-410C-D6E4-A6025C11CCE7}"/>
          </ac:picMkLst>
        </pc:picChg>
        <pc:picChg chg="mod topLvl">
          <ac:chgData name="郭怡婷" userId="cc77a036-d5bc-447c-8581-e0d60065ecd6" providerId="ADAL" clId="{E45F438A-3A99-4924-B19B-B695F77F3DFE}" dt="2023-05-05T04:32:38.569" v="316" actId="165"/>
          <ac:picMkLst>
            <pc:docMk/>
            <pc:sldMk cId="2500563985" sldId="292"/>
            <ac:picMk id="12" creationId="{31638B74-F874-70C8-2E7B-F2587952E766}"/>
          </ac:picMkLst>
        </pc:picChg>
        <pc:picChg chg="mod topLvl">
          <ac:chgData name="郭怡婷" userId="cc77a036-d5bc-447c-8581-e0d60065ecd6" providerId="ADAL" clId="{E45F438A-3A99-4924-B19B-B695F77F3DFE}" dt="2023-05-05T04:32:38.569" v="316" actId="165"/>
          <ac:picMkLst>
            <pc:docMk/>
            <pc:sldMk cId="2500563985" sldId="292"/>
            <ac:picMk id="13" creationId="{1B956FB4-FE5C-087E-449B-58E74868340C}"/>
          </ac:picMkLst>
        </pc:picChg>
        <pc:picChg chg="mod topLvl">
          <ac:chgData name="郭怡婷" userId="cc77a036-d5bc-447c-8581-e0d60065ecd6" providerId="ADAL" clId="{E45F438A-3A99-4924-B19B-B695F77F3DFE}" dt="2023-05-05T04:32:38.569" v="316" actId="165"/>
          <ac:picMkLst>
            <pc:docMk/>
            <pc:sldMk cId="2500563985" sldId="292"/>
            <ac:picMk id="14" creationId="{6CD772BC-750B-F021-173A-2D648A5C8D99}"/>
          </ac:picMkLst>
        </pc:picChg>
        <pc:picChg chg="mod topLvl">
          <ac:chgData name="郭怡婷" userId="cc77a036-d5bc-447c-8581-e0d60065ecd6" providerId="ADAL" clId="{E45F438A-3A99-4924-B19B-B695F77F3DFE}" dt="2023-05-05T04:32:38.569" v="316" actId="165"/>
          <ac:picMkLst>
            <pc:docMk/>
            <pc:sldMk cId="2500563985" sldId="292"/>
            <ac:picMk id="18" creationId="{1180A529-1281-6C22-9222-19013A76F5F7}"/>
          </ac:picMkLst>
        </pc:picChg>
        <pc:picChg chg="mod topLvl">
          <ac:chgData name="郭怡婷" userId="cc77a036-d5bc-447c-8581-e0d60065ecd6" providerId="ADAL" clId="{E45F438A-3A99-4924-B19B-B695F77F3DFE}" dt="2023-05-05T04:32:38.569" v="316" actId="165"/>
          <ac:picMkLst>
            <pc:docMk/>
            <pc:sldMk cId="2500563985" sldId="292"/>
            <ac:picMk id="19" creationId="{0C681653-1A00-96BB-CC4C-B1441C7083BA}"/>
          </ac:picMkLst>
        </pc:picChg>
        <pc:picChg chg="mod topLvl">
          <ac:chgData name="郭怡婷" userId="cc77a036-d5bc-447c-8581-e0d60065ecd6" providerId="ADAL" clId="{E45F438A-3A99-4924-B19B-B695F77F3DFE}" dt="2023-05-05T04:32:38.569" v="316" actId="165"/>
          <ac:picMkLst>
            <pc:docMk/>
            <pc:sldMk cId="2500563985" sldId="292"/>
            <ac:picMk id="20" creationId="{DEE95FB4-6C99-0627-A479-751DA60EEF21}"/>
          </ac:picMkLst>
        </pc:picChg>
      </pc:sldChg>
      <pc:sldChg chg="addSp delSp modSp mod modClrScheme chgLayout">
        <pc:chgData name="郭怡婷" userId="cc77a036-d5bc-447c-8581-e0d60065ecd6" providerId="ADAL" clId="{E45F438A-3A99-4924-B19B-B695F77F3DFE}" dt="2023-05-05T06:17:55.908" v="399" actId="14100"/>
        <pc:sldMkLst>
          <pc:docMk/>
          <pc:sldMk cId="2013192704" sldId="294"/>
        </pc:sldMkLst>
        <pc:spChg chg="mod ord">
          <ac:chgData name="郭怡婷" userId="cc77a036-d5bc-447c-8581-e0d60065ecd6" providerId="ADAL" clId="{E45F438A-3A99-4924-B19B-B695F77F3DFE}" dt="2023-05-05T06:17:32.968" v="394" actId="14100"/>
          <ac:spMkLst>
            <pc:docMk/>
            <pc:sldMk cId="2013192704" sldId="294"/>
            <ac:spMk id="2" creationId="{57BEC2F5-5188-4E7A-A47D-3949E96070EE}"/>
          </ac:spMkLst>
        </pc:spChg>
        <pc:spChg chg="add del">
          <ac:chgData name="郭怡婷" userId="cc77a036-d5bc-447c-8581-e0d60065ecd6" providerId="ADAL" clId="{E45F438A-3A99-4924-B19B-B695F77F3DFE}" dt="2023-05-05T04:38:14.277" v="343" actId="22"/>
          <ac:spMkLst>
            <pc:docMk/>
            <pc:sldMk cId="2013192704" sldId="294"/>
            <ac:spMk id="5" creationId="{CCD3C330-1CBC-B778-9A8E-C0BC0D805FEE}"/>
          </ac:spMkLst>
        </pc:spChg>
        <pc:spChg chg="add del">
          <ac:chgData name="郭怡婷" userId="cc77a036-d5bc-447c-8581-e0d60065ecd6" providerId="ADAL" clId="{E45F438A-3A99-4924-B19B-B695F77F3DFE}" dt="2023-05-05T04:41:50.078" v="349" actId="22"/>
          <ac:spMkLst>
            <pc:docMk/>
            <pc:sldMk cId="2013192704" sldId="294"/>
            <ac:spMk id="8" creationId="{90E0BA6B-737D-9F1D-27A5-1499FF112CDE}"/>
          </ac:spMkLst>
        </pc:spChg>
        <pc:spChg chg="add mod">
          <ac:chgData name="郭怡婷" userId="cc77a036-d5bc-447c-8581-e0d60065ecd6" providerId="ADAL" clId="{E45F438A-3A99-4924-B19B-B695F77F3DFE}" dt="2023-05-05T06:17:53.294" v="398" actId="14100"/>
          <ac:spMkLst>
            <pc:docMk/>
            <pc:sldMk cId="2013192704" sldId="294"/>
            <ac:spMk id="9" creationId="{C45A2623-09BD-9AD3-7F4C-01F1CBEF8BBC}"/>
          </ac:spMkLst>
        </pc:spChg>
        <pc:spChg chg="add mod">
          <ac:chgData name="郭怡婷" userId="cc77a036-d5bc-447c-8581-e0d60065ecd6" providerId="ADAL" clId="{E45F438A-3A99-4924-B19B-B695F77F3DFE}" dt="2023-05-05T06:17:55.908" v="399" actId="14100"/>
          <ac:spMkLst>
            <pc:docMk/>
            <pc:sldMk cId="2013192704" sldId="294"/>
            <ac:spMk id="10" creationId="{AD8C2934-7A0A-7D46-E752-B9FF6679DA54}"/>
          </ac:spMkLst>
        </pc:spChg>
        <pc:spChg chg="del mod">
          <ac:chgData name="郭怡婷" userId="cc77a036-d5bc-447c-8581-e0d60065ecd6" providerId="ADAL" clId="{E45F438A-3A99-4924-B19B-B695F77F3DFE}" dt="2023-05-05T04:41:53.477" v="350" actId="478"/>
          <ac:spMkLst>
            <pc:docMk/>
            <pc:sldMk cId="2013192704" sldId="294"/>
            <ac:spMk id="43" creationId="{33B4F117-6E41-C4B7-9B41-02938A201E76}"/>
          </ac:spMkLst>
        </pc:spChg>
        <pc:picChg chg="del">
          <ac:chgData name="郭怡婷" userId="cc77a036-d5bc-447c-8581-e0d60065ecd6" providerId="ADAL" clId="{E45F438A-3A99-4924-B19B-B695F77F3DFE}" dt="2023-05-05T04:36:46.421" v="331" actId="478"/>
          <ac:picMkLst>
            <pc:docMk/>
            <pc:sldMk cId="2013192704" sldId="294"/>
            <ac:picMk id="7" creationId="{27345B32-526B-3E9F-1D33-F3F5A161D67A}"/>
          </ac:picMkLst>
        </pc:picChg>
        <pc:picChg chg="add mod ord">
          <ac:chgData name="郭怡婷" userId="cc77a036-d5bc-447c-8581-e0d60065ecd6" providerId="ADAL" clId="{E45F438A-3A99-4924-B19B-B695F77F3DFE}" dt="2023-05-05T06:17:18.173" v="391" actId="1036"/>
          <ac:picMkLst>
            <pc:docMk/>
            <pc:sldMk cId="2013192704" sldId="294"/>
            <ac:picMk id="12" creationId="{F0B0B4B5-EF25-8DE3-9A31-98565A177A8B}"/>
          </ac:picMkLst>
        </pc:picChg>
      </pc:sldChg>
      <pc:sldChg chg="modSp mod modClrScheme chgLayout">
        <pc:chgData name="郭怡婷" userId="cc77a036-d5bc-447c-8581-e0d60065ecd6" providerId="ADAL" clId="{E45F438A-3A99-4924-B19B-B695F77F3DFE}" dt="2023-05-05T03:58:16.791" v="55" actId="700"/>
        <pc:sldMkLst>
          <pc:docMk/>
          <pc:sldMk cId="913174627" sldId="296"/>
        </pc:sldMkLst>
        <pc:spChg chg="mod ord">
          <ac:chgData name="郭怡婷" userId="cc77a036-d5bc-447c-8581-e0d60065ecd6" providerId="ADAL" clId="{E45F438A-3A99-4924-B19B-B695F77F3DFE}" dt="2023-05-05T03:58:16.791" v="55" actId="700"/>
          <ac:spMkLst>
            <pc:docMk/>
            <pc:sldMk cId="913174627" sldId="296"/>
            <ac:spMk id="2" creationId="{57BEC2F5-5188-4E7A-A47D-3949E96070EE}"/>
          </ac:spMkLst>
        </pc:spChg>
      </pc:sldChg>
      <pc:sldChg chg="modSp mod modClrScheme chgLayout">
        <pc:chgData name="郭怡婷" userId="cc77a036-d5bc-447c-8581-e0d60065ecd6" providerId="ADAL" clId="{E45F438A-3A99-4924-B19B-B695F77F3DFE}" dt="2023-05-05T03:58:16.791" v="55" actId="700"/>
        <pc:sldMkLst>
          <pc:docMk/>
          <pc:sldMk cId="1112837114" sldId="305"/>
        </pc:sldMkLst>
        <pc:spChg chg="mod ord">
          <ac:chgData name="郭怡婷" userId="cc77a036-d5bc-447c-8581-e0d60065ecd6" providerId="ADAL" clId="{E45F438A-3A99-4924-B19B-B695F77F3DFE}" dt="2023-05-05T03:58:16.791" v="55" actId="700"/>
          <ac:spMkLst>
            <pc:docMk/>
            <pc:sldMk cId="1112837114" sldId="305"/>
            <ac:spMk id="2" creationId="{57BEC2F5-5188-4E7A-A47D-3949E96070EE}"/>
          </ac:spMkLst>
        </pc:spChg>
      </pc:sldChg>
      <pc:sldChg chg="addSp modSp mod modClrScheme chgLayout">
        <pc:chgData name="郭怡婷" userId="cc77a036-d5bc-447c-8581-e0d60065ecd6" providerId="ADAL" clId="{E45F438A-3A99-4924-B19B-B695F77F3DFE}" dt="2023-05-05T03:58:16.791" v="55" actId="700"/>
        <pc:sldMkLst>
          <pc:docMk/>
          <pc:sldMk cId="581689842" sldId="313"/>
        </pc:sldMkLst>
        <pc:spChg chg="add mod ord">
          <ac:chgData name="郭怡婷" userId="cc77a036-d5bc-447c-8581-e0d60065ecd6" providerId="ADAL" clId="{E45F438A-3A99-4924-B19B-B695F77F3DFE}" dt="2023-05-05T03:58:16.791" v="55" actId="700"/>
          <ac:spMkLst>
            <pc:docMk/>
            <pc:sldMk cId="581689842" sldId="313"/>
            <ac:spMk id="2" creationId="{88C474AC-7973-2D48-6D66-13A4429BD746}"/>
          </ac:spMkLst>
        </pc:spChg>
      </pc:sldChg>
      <pc:sldChg chg="addSp delSp modSp mod modClrScheme chgLayout">
        <pc:chgData name="郭怡婷" userId="cc77a036-d5bc-447c-8581-e0d60065ecd6" providerId="ADAL" clId="{E45F438A-3A99-4924-B19B-B695F77F3DFE}" dt="2023-05-05T07:36:48.102" v="580" actId="12"/>
        <pc:sldMkLst>
          <pc:docMk/>
          <pc:sldMk cId="604224104" sldId="314"/>
        </pc:sldMkLst>
        <pc:spChg chg="mod ord">
          <ac:chgData name="郭怡婷" userId="cc77a036-d5bc-447c-8581-e0d60065ecd6" providerId="ADAL" clId="{E45F438A-3A99-4924-B19B-B695F77F3DFE}" dt="2023-05-05T03:58:16.791" v="55" actId="700"/>
          <ac:spMkLst>
            <pc:docMk/>
            <pc:sldMk cId="604224104" sldId="314"/>
            <ac:spMk id="3" creationId="{49258F25-8B2D-479D-8A4B-AE069EEFCDE5}"/>
          </ac:spMkLst>
        </pc:spChg>
        <pc:spChg chg="add del mod ord">
          <ac:chgData name="郭怡婷" userId="cc77a036-d5bc-447c-8581-e0d60065ecd6" providerId="ADAL" clId="{E45F438A-3A99-4924-B19B-B695F77F3DFE}" dt="2023-05-05T07:36:40.315" v="579" actId="478"/>
          <ac:spMkLst>
            <pc:docMk/>
            <pc:sldMk cId="604224104" sldId="314"/>
            <ac:spMk id="4" creationId="{3E083E1B-D510-BD5F-7D0D-99D41838CA74}"/>
          </ac:spMkLst>
        </pc:spChg>
        <pc:spChg chg="mod">
          <ac:chgData name="郭怡婷" userId="cc77a036-d5bc-447c-8581-e0d60065ecd6" providerId="ADAL" clId="{E45F438A-3A99-4924-B19B-B695F77F3DFE}" dt="2023-05-05T07:36:48.102" v="580" actId="12"/>
          <ac:spMkLst>
            <pc:docMk/>
            <pc:sldMk cId="604224104" sldId="314"/>
            <ac:spMk id="24" creationId="{5A68896C-4E41-CAC8-23E0-81B8FC421326}"/>
          </ac:spMkLst>
        </pc:spChg>
      </pc:sldChg>
      <pc:sldChg chg="addSp delSp modSp mod modClrScheme chgLayout">
        <pc:chgData name="郭怡婷" userId="cc77a036-d5bc-447c-8581-e0d60065ecd6" providerId="ADAL" clId="{E45F438A-3A99-4924-B19B-B695F77F3DFE}" dt="2023-05-05T07:36:18.233" v="576" actId="478"/>
        <pc:sldMkLst>
          <pc:docMk/>
          <pc:sldMk cId="1652836273" sldId="315"/>
        </pc:sldMkLst>
        <pc:spChg chg="add del mod ord">
          <ac:chgData name="郭怡婷" userId="cc77a036-d5bc-447c-8581-e0d60065ecd6" providerId="ADAL" clId="{E45F438A-3A99-4924-B19B-B695F77F3DFE}" dt="2023-05-05T07:36:18.233" v="576" actId="478"/>
          <ac:spMkLst>
            <pc:docMk/>
            <pc:sldMk cId="1652836273" sldId="315"/>
            <ac:spMk id="3" creationId="{679C8BC4-942D-6076-E197-457EC4B05F9F}"/>
          </ac:spMkLst>
        </pc:spChg>
      </pc:sldChg>
      <pc:sldChg chg="addSp delSp modSp mod modClrScheme chgLayout">
        <pc:chgData name="郭怡婷" userId="cc77a036-d5bc-447c-8581-e0d60065ecd6" providerId="ADAL" clId="{E45F438A-3A99-4924-B19B-B695F77F3DFE}" dt="2023-05-05T07:36:10.297" v="575" actId="12"/>
        <pc:sldMkLst>
          <pc:docMk/>
          <pc:sldMk cId="137150552" sldId="327"/>
        </pc:sldMkLst>
        <pc:spChg chg="add del mod ord">
          <ac:chgData name="郭怡婷" userId="cc77a036-d5bc-447c-8581-e0d60065ecd6" providerId="ADAL" clId="{E45F438A-3A99-4924-B19B-B695F77F3DFE}" dt="2023-05-05T07:35:34.755" v="570" actId="478"/>
          <ac:spMkLst>
            <pc:docMk/>
            <pc:sldMk cId="137150552" sldId="327"/>
            <ac:spMk id="3" creationId="{364D19E9-3AF9-3FB0-100D-037F11F30028}"/>
          </ac:spMkLst>
        </pc:spChg>
        <pc:spChg chg="mod">
          <ac:chgData name="郭怡婷" userId="cc77a036-d5bc-447c-8581-e0d60065ecd6" providerId="ADAL" clId="{E45F438A-3A99-4924-B19B-B695F77F3DFE}" dt="2023-05-05T07:36:10.297" v="575" actId="12"/>
          <ac:spMkLst>
            <pc:docMk/>
            <pc:sldMk cId="137150552" sldId="327"/>
            <ac:spMk id="22" creationId="{C94BAFAB-6870-41BB-9AA8-317E1EFE37A5}"/>
          </ac:spMkLst>
        </pc:spChg>
      </pc:sldChg>
      <pc:sldChg chg="addSp delSp modSp mod modClrScheme chgLayout">
        <pc:chgData name="郭怡婷" userId="cc77a036-d5bc-447c-8581-e0d60065ecd6" providerId="ADAL" clId="{E45F438A-3A99-4924-B19B-B695F77F3DFE}" dt="2023-05-05T07:36:55.746" v="581" actId="478"/>
        <pc:sldMkLst>
          <pc:docMk/>
          <pc:sldMk cId="4109635426" sldId="328"/>
        </pc:sldMkLst>
        <pc:spChg chg="add del mod ord">
          <ac:chgData name="郭怡婷" userId="cc77a036-d5bc-447c-8581-e0d60065ecd6" providerId="ADAL" clId="{E45F438A-3A99-4924-B19B-B695F77F3DFE}" dt="2023-05-05T07:36:55.746" v="581" actId="478"/>
          <ac:spMkLst>
            <pc:docMk/>
            <pc:sldMk cId="4109635426" sldId="328"/>
            <ac:spMk id="3" creationId="{48ED6073-6C53-DCDD-910F-6CBE64E32283}"/>
          </ac:spMkLst>
        </pc:spChg>
      </pc:sldChg>
      <pc:sldChg chg="addSp modSp mod modClrScheme chgLayout">
        <pc:chgData name="郭怡婷" userId="cc77a036-d5bc-447c-8581-e0d60065ecd6" providerId="ADAL" clId="{E45F438A-3A99-4924-B19B-B695F77F3DFE}" dt="2023-05-05T03:58:16.791" v="55" actId="700"/>
        <pc:sldMkLst>
          <pc:docMk/>
          <pc:sldMk cId="766393214" sldId="334"/>
        </pc:sldMkLst>
        <pc:spChg chg="add mod ord">
          <ac:chgData name="郭怡婷" userId="cc77a036-d5bc-447c-8581-e0d60065ecd6" providerId="ADAL" clId="{E45F438A-3A99-4924-B19B-B695F77F3DFE}" dt="2023-05-05T03:58:16.791" v="55" actId="700"/>
          <ac:spMkLst>
            <pc:docMk/>
            <pc:sldMk cId="766393214" sldId="334"/>
            <ac:spMk id="2" creationId="{1C6ACDD2-9452-C87B-655A-9DD7AED75579}"/>
          </ac:spMkLst>
        </pc:spChg>
      </pc:sldChg>
      <pc:sldChg chg="addSp modSp mod modClrScheme chgLayout">
        <pc:chgData name="郭怡婷" userId="cc77a036-d5bc-447c-8581-e0d60065ecd6" providerId="ADAL" clId="{E45F438A-3A99-4924-B19B-B695F77F3DFE}" dt="2023-05-05T03:58:16.791" v="55" actId="700"/>
        <pc:sldMkLst>
          <pc:docMk/>
          <pc:sldMk cId="195543776" sldId="335"/>
        </pc:sldMkLst>
        <pc:spChg chg="add mod ord">
          <ac:chgData name="郭怡婷" userId="cc77a036-d5bc-447c-8581-e0d60065ecd6" providerId="ADAL" clId="{E45F438A-3A99-4924-B19B-B695F77F3DFE}" dt="2023-05-05T03:58:16.791" v="55" actId="700"/>
          <ac:spMkLst>
            <pc:docMk/>
            <pc:sldMk cId="195543776" sldId="335"/>
            <ac:spMk id="3" creationId="{D9A0A777-9810-8733-877E-38EA0F862D4E}"/>
          </ac:spMkLst>
        </pc:spChg>
      </pc:sldChg>
      <pc:sldChg chg="addSp modSp mod modClrScheme chgLayout">
        <pc:chgData name="郭怡婷" userId="cc77a036-d5bc-447c-8581-e0d60065ecd6" providerId="ADAL" clId="{E45F438A-3A99-4924-B19B-B695F77F3DFE}" dt="2023-05-05T03:58:16.791" v="55" actId="700"/>
        <pc:sldMkLst>
          <pc:docMk/>
          <pc:sldMk cId="1734144032" sldId="496"/>
        </pc:sldMkLst>
        <pc:spChg chg="add mod ord">
          <ac:chgData name="郭怡婷" userId="cc77a036-d5bc-447c-8581-e0d60065ecd6" providerId="ADAL" clId="{E45F438A-3A99-4924-B19B-B695F77F3DFE}" dt="2023-05-05T03:58:16.791" v="55" actId="700"/>
          <ac:spMkLst>
            <pc:docMk/>
            <pc:sldMk cId="1734144032" sldId="496"/>
            <ac:spMk id="2" creationId="{7C1EEE48-9F13-1C9F-DA27-658CC600D871}"/>
          </ac:spMkLst>
        </pc:spChg>
        <pc:spChg chg="mod ord">
          <ac:chgData name="郭怡婷" userId="cc77a036-d5bc-447c-8581-e0d60065ecd6" providerId="ADAL" clId="{E45F438A-3A99-4924-B19B-B695F77F3DFE}" dt="2023-05-05T03:58:16.791" v="55" actId="700"/>
          <ac:spMkLst>
            <pc:docMk/>
            <pc:sldMk cId="1734144032" sldId="496"/>
            <ac:spMk id="11" creationId="{87C0D9A3-AF50-EE4D-C606-E6B87E4DD6EB}"/>
          </ac:spMkLst>
        </pc:spChg>
      </pc:sldChg>
      <pc:sldChg chg="addSp delSp modSp mod modClrScheme chgLayout">
        <pc:chgData name="郭怡婷" userId="cc77a036-d5bc-447c-8581-e0d60065ecd6" providerId="ADAL" clId="{E45F438A-3A99-4924-B19B-B695F77F3DFE}" dt="2023-05-05T04:06:17.314" v="89" actId="478"/>
        <pc:sldMkLst>
          <pc:docMk/>
          <pc:sldMk cId="539883807" sldId="583"/>
        </pc:sldMkLst>
        <pc:spChg chg="add del mod ord">
          <ac:chgData name="郭怡婷" userId="cc77a036-d5bc-447c-8581-e0d60065ecd6" providerId="ADAL" clId="{E45F438A-3A99-4924-B19B-B695F77F3DFE}" dt="2023-05-05T04:06:17.314" v="89" actId="478"/>
          <ac:spMkLst>
            <pc:docMk/>
            <pc:sldMk cId="539883807" sldId="583"/>
            <ac:spMk id="2" creationId="{B49DDDE9-43FE-3F5B-29E4-23426872FBD6}"/>
          </ac:spMkLst>
        </pc:spChg>
        <pc:spChg chg="mod">
          <ac:chgData name="郭怡婷" userId="cc77a036-d5bc-447c-8581-e0d60065ecd6" providerId="ADAL" clId="{E45F438A-3A99-4924-B19B-B695F77F3DFE}" dt="2023-05-05T03:52:17.894" v="27" actId="6549"/>
          <ac:spMkLst>
            <pc:docMk/>
            <pc:sldMk cId="539883807" sldId="583"/>
            <ac:spMk id="5" creationId="{E46857A9-75C3-4D17-864A-F3F83FEE3DE1}"/>
          </ac:spMkLst>
        </pc:spChg>
        <pc:spChg chg="mod">
          <ac:chgData name="郭怡婷" userId="cc77a036-d5bc-447c-8581-e0d60065ecd6" providerId="ADAL" clId="{E45F438A-3A99-4924-B19B-B695F77F3DFE}" dt="2023-05-05T03:52:28.946" v="49"/>
          <ac:spMkLst>
            <pc:docMk/>
            <pc:sldMk cId="539883807" sldId="583"/>
            <ac:spMk id="10" creationId="{154B1BA4-6037-46FB-9427-ACFBF3389466}"/>
          </ac:spMkLst>
        </pc:spChg>
      </pc:sldChg>
      <pc:sldChg chg="addSp delSp modSp mod modClrScheme chgLayout">
        <pc:chgData name="郭怡婷" userId="cc77a036-d5bc-447c-8581-e0d60065ecd6" providerId="ADAL" clId="{E45F438A-3A99-4924-B19B-B695F77F3DFE}" dt="2023-05-05T04:09:01.114" v="103" actId="552"/>
        <pc:sldMkLst>
          <pc:docMk/>
          <pc:sldMk cId="2919988105" sldId="585"/>
        </pc:sldMkLst>
        <pc:spChg chg="add del mod ord">
          <ac:chgData name="郭怡婷" userId="cc77a036-d5bc-447c-8581-e0d60065ecd6" providerId="ADAL" clId="{E45F438A-3A99-4924-B19B-B695F77F3DFE}" dt="2023-05-05T04:08:52.676" v="101" actId="478"/>
          <ac:spMkLst>
            <pc:docMk/>
            <pc:sldMk cId="2919988105" sldId="585"/>
            <ac:spMk id="2" creationId="{7299E842-247F-099B-CB2F-74CC2070267F}"/>
          </ac:spMkLst>
        </pc:spChg>
        <pc:picChg chg="add del mod">
          <ac:chgData name="郭怡婷" userId="cc77a036-d5bc-447c-8581-e0d60065ecd6" providerId="ADAL" clId="{E45F438A-3A99-4924-B19B-B695F77F3DFE}" dt="2023-05-05T04:09:01.114" v="103" actId="552"/>
          <ac:picMkLst>
            <pc:docMk/>
            <pc:sldMk cId="2919988105" sldId="585"/>
            <ac:picMk id="14" creationId="{C1BB4A46-57A0-1E42-4D43-681AE46EEBA9}"/>
          </ac:picMkLst>
        </pc:picChg>
      </pc:sldChg>
      <pc:sldChg chg="addSp delSp modSp mod modClrScheme chgLayout">
        <pc:chgData name="郭怡婷" userId="cc77a036-d5bc-447c-8581-e0d60065ecd6" providerId="ADAL" clId="{E45F438A-3A99-4924-B19B-B695F77F3DFE}" dt="2023-05-05T07:50:52.589" v="620" actId="478"/>
        <pc:sldMkLst>
          <pc:docMk/>
          <pc:sldMk cId="2528447065" sldId="586"/>
        </pc:sldMkLst>
        <pc:spChg chg="add del mod ord">
          <ac:chgData name="郭怡婷" userId="cc77a036-d5bc-447c-8581-e0d60065ecd6" providerId="ADAL" clId="{E45F438A-3A99-4924-B19B-B695F77F3DFE}" dt="2023-05-05T07:50:52.589" v="620" actId="478"/>
          <ac:spMkLst>
            <pc:docMk/>
            <pc:sldMk cId="2528447065" sldId="586"/>
            <ac:spMk id="2" creationId="{107ED431-A752-62E5-28E6-DC5279AF2E36}"/>
          </ac:spMkLst>
        </pc:spChg>
        <pc:spChg chg="add del mod">
          <ac:chgData name="郭怡婷" userId="cc77a036-d5bc-447c-8581-e0d60065ecd6" providerId="ADAL" clId="{E45F438A-3A99-4924-B19B-B695F77F3DFE}" dt="2023-05-05T07:50:49.961" v="619" actId="478"/>
          <ac:spMkLst>
            <pc:docMk/>
            <pc:sldMk cId="2528447065" sldId="586"/>
            <ac:spMk id="4" creationId="{6D657AD6-E29D-9460-D42F-05598D694CCA}"/>
          </ac:spMkLst>
        </pc:spChg>
      </pc:sldChg>
      <pc:sldChg chg="addSp delSp modSp mod modClrScheme chgLayout">
        <pc:chgData name="郭怡婷" userId="cc77a036-d5bc-447c-8581-e0d60065ecd6" providerId="ADAL" clId="{E45F438A-3A99-4924-B19B-B695F77F3DFE}" dt="2023-05-05T07:37:05.592" v="582" actId="478"/>
        <pc:sldMkLst>
          <pc:docMk/>
          <pc:sldMk cId="2147392339" sldId="588"/>
        </pc:sldMkLst>
        <pc:spChg chg="add del mod ord">
          <ac:chgData name="郭怡婷" userId="cc77a036-d5bc-447c-8581-e0d60065ecd6" providerId="ADAL" clId="{E45F438A-3A99-4924-B19B-B695F77F3DFE}" dt="2023-05-05T07:37:05.592" v="582" actId="478"/>
          <ac:spMkLst>
            <pc:docMk/>
            <pc:sldMk cId="2147392339" sldId="588"/>
            <ac:spMk id="2" creationId="{DD31A2DA-417E-03C9-84FD-D2A68006053E}"/>
          </ac:spMkLst>
        </pc:spChg>
      </pc:sldChg>
      <pc:sldChg chg="addSp delSp modSp mod modClrScheme chgLayout">
        <pc:chgData name="郭怡婷" userId="cc77a036-d5bc-447c-8581-e0d60065ecd6" providerId="ADAL" clId="{E45F438A-3A99-4924-B19B-B695F77F3DFE}" dt="2023-05-05T07:51:00.933" v="621" actId="478"/>
        <pc:sldMkLst>
          <pc:docMk/>
          <pc:sldMk cId="439345756" sldId="589"/>
        </pc:sldMkLst>
        <pc:spChg chg="add del mod ord">
          <ac:chgData name="郭怡婷" userId="cc77a036-d5bc-447c-8581-e0d60065ecd6" providerId="ADAL" clId="{E45F438A-3A99-4924-B19B-B695F77F3DFE}" dt="2023-05-05T07:51:00.933" v="621" actId="478"/>
          <ac:spMkLst>
            <pc:docMk/>
            <pc:sldMk cId="439345756" sldId="589"/>
            <ac:spMk id="2" creationId="{16DD8EB7-B214-C79C-AE96-EDA76C383E7B}"/>
          </ac:spMkLst>
        </pc:spChg>
        <pc:picChg chg="mod">
          <ac:chgData name="郭怡婷" userId="cc77a036-d5bc-447c-8581-e0d60065ecd6" providerId="ADAL" clId="{E45F438A-3A99-4924-B19B-B695F77F3DFE}" dt="2023-05-05T03:46:01.365" v="10" actId="1076"/>
          <ac:picMkLst>
            <pc:docMk/>
            <pc:sldMk cId="439345756" sldId="589"/>
            <ac:picMk id="4" creationId="{E2726CC8-884C-A62C-4F64-A8F65F9F5429}"/>
          </ac:picMkLst>
        </pc:picChg>
      </pc:sldChg>
      <pc:sldChg chg="addSp modSp mod modClrScheme chgLayout">
        <pc:chgData name="郭怡婷" userId="cc77a036-d5bc-447c-8581-e0d60065ecd6" providerId="ADAL" clId="{E45F438A-3A99-4924-B19B-B695F77F3DFE}" dt="2023-05-05T03:58:16.791" v="55" actId="700"/>
        <pc:sldMkLst>
          <pc:docMk/>
          <pc:sldMk cId="1085442900" sldId="591"/>
        </pc:sldMkLst>
        <pc:spChg chg="add mod ord">
          <ac:chgData name="郭怡婷" userId="cc77a036-d5bc-447c-8581-e0d60065ecd6" providerId="ADAL" clId="{E45F438A-3A99-4924-B19B-B695F77F3DFE}" dt="2023-05-05T03:58:16.791" v="55" actId="700"/>
          <ac:spMkLst>
            <pc:docMk/>
            <pc:sldMk cId="1085442900" sldId="591"/>
            <ac:spMk id="6" creationId="{9F141511-7203-A0B3-6DCD-904213470CAC}"/>
          </ac:spMkLst>
        </pc:spChg>
      </pc:sldChg>
      <pc:sldChg chg="addSp modSp mod modClrScheme chgLayout">
        <pc:chgData name="郭怡婷" userId="cc77a036-d5bc-447c-8581-e0d60065ecd6" providerId="ADAL" clId="{E45F438A-3A99-4924-B19B-B695F77F3DFE}" dt="2023-05-05T03:58:16.791" v="55" actId="700"/>
        <pc:sldMkLst>
          <pc:docMk/>
          <pc:sldMk cId="1189900043" sldId="592"/>
        </pc:sldMkLst>
        <pc:spChg chg="add mod ord">
          <ac:chgData name="郭怡婷" userId="cc77a036-d5bc-447c-8581-e0d60065ecd6" providerId="ADAL" clId="{E45F438A-3A99-4924-B19B-B695F77F3DFE}" dt="2023-05-05T03:58:16.791" v="55" actId="700"/>
          <ac:spMkLst>
            <pc:docMk/>
            <pc:sldMk cId="1189900043" sldId="592"/>
            <ac:spMk id="2" creationId="{A64C6B4F-5858-8468-4F67-A1A799F118A6}"/>
          </ac:spMkLst>
        </pc:spChg>
      </pc:sldChg>
      <pc:sldChg chg="addSp modSp mod modClrScheme chgLayout">
        <pc:chgData name="郭怡婷" userId="cc77a036-d5bc-447c-8581-e0d60065ecd6" providerId="ADAL" clId="{E45F438A-3A99-4924-B19B-B695F77F3DFE}" dt="2023-05-05T03:58:16.791" v="55" actId="700"/>
        <pc:sldMkLst>
          <pc:docMk/>
          <pc:sldMk cId="2524875132" sldId="593"/>
        </pc:sldMkLst>
        <pc:spChg chg="add mod ord">
          <ac:chgData name="郭怡婷" userId="cc77a036-d5bc-447c-8581-e0d60065ecd6" providerId="ADAL" clId="{E45F438A-3A99-4924-B19B-B695F77F3DFE}" dt="2023-05-05T03:58:16.791" v="55" actId="700"/>
          <ac:spMkLst>
            <pc:docMk/>
            <pc:sldMk cId="2524875132" sldId="593"/>
            <ac:spMk id="2" creationId="{C20F0DF8-CEC6-AFFD-7E1D-56CD80C4B669}"/>
          </ac:spMkLst>
        </pc:spChg>
      </pc:sldChg>
      <pc:sldChg chg="addSp modSp mod modClrScheme chgLayout">
        <pc:chgData name="郭怡婷" userId="cc77a036-d5bc-447c-8581-e0d60065ecd6" providerId="ADAL" clId="{E45F438A-3A99-4924-B19B-B695F77F3DFE}" dt="2023-05-05T03:58:16.791" v="55" actId="700"/>
        <pc:sldMkLst>
          <pc:docMk/>
          <pc:sldMk cId="3137476763" sldId="595"/>
        </pc:sldMkLst>
        <pc:spChg chg="add mod ord">
          <ac:chgData name="郭怡婷" userId="cc77a036-d5bc-447c-8581-e0d60065ecd6" providerId="ADAL" clId="{E45F438A-3A99-4924-B19B-B695F77F3DFE}" dt="2023-05-05T03:58:16.791" v="55" actId="700"/>
          <ac:spMkLst>
            <pc:docMk/>
            <pc:sldMk cId="3137476763" sldId="595"/>
            <ac:spMk id="2" creationId="{712BA977-699A-7DDB-B9DF-B48981C63712}"/>
          </ac:spMkLst>
        </pc:spChg>
      </pc:sldChg>
      <pc:sldChg chg="addSp delSp modSp mod modClrScheme chgLayout">
        <pc:chgData name="郭怡婷" userId="cc77a036-d5bc-447c-8581-e0d60065ecd6" providerId="ADAL" clId="{E45F438A-3A99-4924-B19B-B695F77F3DFE}" dt="2023-05-05T07:26:17.102" v="567" actId="20577"/>
        <pc:sldMkLst>
          <pc:docMk/>
          <pc:sldMk cId="3629381858" sldId="596"/>
        </pc:sldMkLst>
        <pc:spChg chg="add del mod ord">
          <ac:chgData name="郭怡婷" userId="cc77a036-d5bc-447c-8581-e0d60065ecd6" providerId="ADAL" clId="{E45F438A-3A99-4924-B19B-B695F77F3DFE}" dt="2023-05-05T07:26:08.587" v="553" actId="478"/>
          <ac:spMkLst>
            <pc:docMk/>
            <pc:sldMk cId="3629381858" sldId="596"/>
            <ac:spMk id="2" creationId="{F5FB208F-A547-6A28-28A1-132F5E716E81}"/>
          </ac:spMkLst>
        </pc:spChg>
        <pc:spChg chg="mod">
          <ac:chgData name="郭怡婷" userId="cc77a036-d5bc-447c-8581-e0d60065ecd6" providerId="ADAL" clId="{E45F438A-3A99-4924-B19B-B695F77F3DFE}" dt="2023-05-05T07:26:17.102" v="567" actId="20577"/>
          <ac:spMkLst>
            <pc:docMk/>
            <pc:sldMk cId="3629381858" sldId="596"/>
            <ac:spMk id="3" creationId="{6F1297C2-87AB-0715-3E9A-4CE2E28AD26C}"/>
          </ac:spMkLst>
        </pc:spChg>
      </pc:sldChg>
      <pc:sldChg chg="addSp delSp modSp mod modClrScheme chgLayout">
        <pc:chgData name="郭怡婷" userId="cc77a036-d5bc-447c-8581-e0d60065ecd6" providerId="ADAL" clId="{E45F438A-3A99-4924-B19B-B695F77F3DFE}" dt="2023-05-05T04:06:39.635" v="90" actId="478"/>
        <pc:sldMkLst>
          <pc:docMk/>
          <pc:sldMk cId="3468110144" sldId="597"/>
        </pc:sldMkLst>
        <pc:spChg chg="add del mod ord">
          <ac:chgData name="郭怡婷" userId="cc77a036-d5bc-447c-8581-e0d60065ecd6" providerId="ADAL" clId="{E45F438A-3A99-4924-B19B-B695F77F3DFE}" dt="2023-05-05T04:06:39.635" v="90" actId="478"/>
          <ac:spMkLst>
            <pc:docMk/>
            <pc:sldMk cId="3468110144" sldId="597"/>
            <ac:spMk id="5" creationId="{A3E7D143-0531-9411-E49E-30E462576F07}"/>
          </ac:spMkLst>
        </pc:spChg>
        <pc:spChg chg="add del mod ord">
          <ac:chgData name="郭怡婷" userId="cc77a036-d5bc-447c-8581-e0d60065ecd6" providerId="ADAL" clId="{E45F438A-3A99-4924-B19B-B695F77F3DFE}" dt="2023-05-05T02:45:27.304" v="1" actId="478"/>
          <ac:spMkLst>
            <pc:docMk/>
            <pc:sldMk cId="3468110144" sldId="597"/>
            <ac:spMk id="5" creationId="{D94DFFEC-DED5-06DD-5EAA-5686E0B7D485}"/>
          </ac:spMkLst>
        </pc:spChg>
      </pc:sldChg>
      <pc:sldChg chg="modSp mod modClrScheme chgLayout">
        <pc:chgData name="郭怡婷" userId="cc77a036-d5bc-447c-8581-e0d60065ecd6" providerId="ADAL" clId="{E45F438A-3A99-4924-B19B-B695F77F3DFE}" dt="2023-05-05T07:26:32.963" v="568" actId="1076"/>
        <pc:sldMkLst>
          <pc:docMk/>
          <pc:sldMk cId="4135805015" sldId="598"/>
        </pc:sldMkLst>
        <pc:spChg chg="mod ord">
          <ac:chgData name="郭怡婷" userId="cc77a036-d5bc-447c-8581-e0d60065ecd6" providerId="ADAL" clId="{E45F438A-3A99-4924-B19B-B695F77F3DFE}" dt="2023-05-05T07:26:32.963" v="568" actId="1076"/>
          <ac:spMkLst>
            <pc:docMk/>
            <pc:sldMk cId="4135805015" sldId="598"/>
            <ac:spMk id="2" creationId="{313F6027-EF31-B887-2218-1845578E04F6}"/>
          </ac:spMkLst>
        </pc:spChg>
      </pc:sldChg>
      <pc:sldChg chg="modSp mod modClrScheme chgLayout">
        <pc:chgData name="郭怡婷" userId="cc77a036-d5bc-447c-8581-e0d60065ecd6" providerId="ADAL" clId="{E45F438A-3A99-4924-B19B-B695F77F3DFE}" dt="2023-05-05T07:24:35.470" v="531" actId="1035"/>
        <pc:sldMkLst>
          <pc:docMk/>
          <pc:sldMk cId="3701398549" sldId="601"/>
        </pc:sldMkLst>
        <pc:spChg chg="mod ord">
          <ac:chgData name="郭怡婷" userId="cc77a036-d5bc-447c-8581-e0d60065ecd6" providerId="ADAL" clId="{E45F438A-3A99-4924-B19B-B695F77F3DFE}" dt="2023-05-05T03:58:16.791" v="55" actId="700"/>
          <ac:spMkLst>
            <pc:docMk/>
            <pc:sldMk cId="3701398549" sldId="601"/>
            <ac:spMk id="2" creationId="{9AD1CA35-F6D1-AF63-134E-A5A855ECB24E}"/>
          </ac:spMkLst>
        </pc:spChg>
        <pc:spChg chg="mod">
          <ac:chgData name="郭怡婷" userId="cc77a036-d5bc-447c-8581-e0d60065ecd6" providerId="ADAL" clId="{E45F438A-3A99-4924-B19B-B695F77F3DFE}" dt="2023-05-05T07:24:35.470" v="531" actId="1035"/>
          <ac:spMkLst>
            <pc:docMk/>
            <pc:sldMk cId="3701398549" sldId="601"/>
            <ac:spMk id="23" creationId="{25391F08-6DBA-BEC4-6694-CF1C12589721}"/>
          </ac:spMkLst>
        </pc:spChg>
        <pc:picChg chg="mod">
          <ac:chgData name="郭怡婷" userId="cc77a036-d5bc-447c-8581-e0d60065ecd6" providerId="ADAL" clId="{E45F438A-3A99-4924-B19B-B695F77F3DFE}" dt="2023-05-05T07:24:35.470" v="531" actId="1035"/>
          <ac:picMkLst>
            <pc:docMk/>
            <pc:sldMk cId="3701398549" sldId="601"/>
            <ac:picMk id="20" creationId="{6836AB52-AAAC-9263-3CF3-6C47D84C833C}"/>
          </ac:picMkLst>
        </pc:picChg>
      </pc:sldChg>
      <pc:sldChg chg="addSp delSp modSp mod modClrScheme chgLayout">
        <pc:chgData name="郭怡婷" userId="cc77a036-d5bc-447c-8581-e0d60065ecd6" providerId="ADAL" clId="{E45F438A-3A99-4924-B19B-B695F77F3DFE}" dt="2023-05-05T07:23:41.563" v="507" actId="1036"/>
        <pc:sldMkLst>
          <pc:docMk/>
          <pc:sldMk cId="188159697" sldId="602"/>
        </pc:sldMkLst>
        <pc:spChg chg="mod ord">
          <ac:chgData name="郭怡婷" userId="cc77a036-d5bc-447c-8581-e0d60065ecd6" providerId="ADAL" clId="{E45F438A-3A99-4924-B19B-B695F77F3DFE}" dt="2023-05-05T03:58:16.791" v="55" actId="700"/>
          <ac:spMkLst>
            <pc:docMk/>
            <pc:sldMk cId="188159697" sldId="602"/>
            <ac:spMk id="2" creationId="{9AD1CA35-F6D1-AF63-134E-A5A855ECB24E}"/>
          </ac:spMkLst>
        </pc:spChg>
        <pc:spChg chg="mod">
          <ac:chgData name="郭怡婷" userId="cc77a036-d5bc-447c-8581-e0d60065ecd6" providerId="ADAL" clId="{E45F438A-3A99-4924-B19B-B695F77F3DFE}" dt="2023-05-05T07:23:41.563" v="507" actId="1036"/>
          <ac:spMkLst>
            <pc:docMk/>
            <pc:sldMk cId="188159697" sldId="602"/>
            <ac:spMk id="15" creationId="{4D90FBEF-C2EC-EEC2-F395-3DA268BE54F5}"/>
          </ac:spMkLst>
        </pc:spChg>
        <pc:spChg chg="mod">
          <ac:chgData name="郭怡婷" userId="cc77a036-d5bc-447c-8581-e0d60065ecd6" providerId="ADAL" clId="{E45F438A-3A99-4924-B19B-B695F77F3DFE}" dt="2023-05-05T07:23:41.563" v="507" actId="1036"/>
          <ac:spMkLst>
            <pc:docMk/>
            <pc:sldMk cId="188159697" sldId="602"/>
            <ac:spMk id="16" creationId="{8601A71B-E3DA-F471-4294-B17BD3827C13}"/>
          </ac:spMkLst>
        </pc:spChg>
        <pc:picChg chg="del mod">
          <ac:chgData name="郭怡婷" userId="cc77a036-d5bc-447c-8581-e0d60065ecd6" providerId="ADAL" clId="{E45F438A-3A99-4924-B19B-B695F77F3DFE}" dt="2023-05-05T07:23:26.609" v="488" actId="478"/>
          <ac:picMkLst>
            <pc:docMk/>
            <pc:sldMk cId="188159697" sldId="602"/>
            <ac:picMk id="5" creationId="{F88AB2AE-750C-7F50-3EE3-EC63F115CB15}"/>
          </ac:picMkLst>
        </pc:picChg>
        <pc:picChg chg="add mod ord modCrop">
          <ac:chgData name="郭怡婷" userId="cc77a036-d5bc-447c-8581-e0d60065ecd6" providerId="ADAL" clId="{E45F438A-3A99-4924-B19B-B695F77F3DFE}" dt="2023-05-05T07:23:22.298" v="487" actId="732"/>
          <ac:picMkLst>
            <pc:docMk/>
            <pc:sldMk cId="188159697" sldId="602"/>
            <ac:picMk id="8" creationId="{51D32D7F-729E-913B-A7D2-63E9A25F5213}"/>
          </ac:picMkLst>
        </pc:picChg>
        <pc:picChg chg="mod">
          <ac:chgData name="郭怡婷" userId="cc77a036-d5bc-447c-8581-e0d60065ecd6" providerId="ADAL" clId="{E45F438A-3A99-4924-B19B-B695F77F3DFE}" dt="2023-05-05T07:23:41.563" v="507" actId="1036"/>
          <ac:picMkLst>
            <pc:docMk/>
            <pc:sldMk cId="188159697" sldId="602"/>
            <ac:picMk id="13" creationId="{F421DF9F-0151-2044-9FFD-CEBBF5EE2519}"/>
          </ac:picMkLst>
        </pc:picChg>
        <pc:picChg chg="mod">
          <ac:chgData name="郭怡婷" userId="cc77a036-d5bc-447c-8581-e0d60065ecd6" providerId="ADAL" clId="{E45F438A-3A99-4924-B19B-B695F77F3DFE}" dt="2023-05-05T07:23:41.563" v="507" actId="1036"/>
          <ac:picMkLst>
            <pc:docMk/>
            <pc:sldMk cId="188159697" sldId="602"/>
            <ac:picMk id="14" creationId="{79594F02-D7AD-7894-EB58-ECA58EE3708E}"/>
          </ac:picMkLst>
        </pc:picChg>
        <pc:cxnChg chg="mod">
          <ac:chgData name="郭怡婷" userId="cc77a036-d5bc-447c-8581-e0d60065ecd6" providerId="ADAL" clId="{E45F438A-3A99-4924-B19B-B695F77F3DFE}" dt="2023-05-05T07:23:41.563" v="507" actId="1036"/>
          <ac:cxnSpMkLst>
            <pc:docMk/>
            <pc:sldMk cId="188159697" sldId="602"/>
            <ac:cxnSpMk id="21" creationId="{07BCBD68-50FE-2878-810A-21EBE90D829D}"/>
          </ac:cxnSpMkLst>
        </pc:cxnChg>
      </pc:sldChg>
      <pc:sldChg chg="modSp mod modClrScheme chgLayout">
        <pc:chgData name="郭怡婷" userId="cc77a036-d5bc-447c-8581-e0d60065ecd6" providerId="ADAL" clId="{E45F438A-3A99-4924-B19B-B695F77F3DFE}" dt="2023-05-05T03:58:16.791" v="55" actId="700"/>
        <pc:sldMkLst>
          <pc:docMk/>
          <pc:sldMk cId="3005729334" sldId="603"/>
        </pc:sldMkLst>
        <pc:spChg chg="mod ord">
          <ac:chgData name="郭怡婷" userId="cc77a036-d5bc-447c-8581-e0d60065ecd6" providerId="ADAL" clId="{E45F438A-3A99-4924-B19B-B695F77F3DFE}" dt="2023-05-05T03:58:16.791" v="55" actId="700"/>
          <ac:spMkLst>
            <pc:docMk/>
            <pc:sldMk cId="3005729334" sldId="603"/>
            <ac:spMk id="2" creationId="{9AD1CA35-F6D1-AF63-134E-A5A855ECB24E}"/>
          </ac:spMkLst>
        </pc:spChg>
      </pc:sldChg>
      <pc:sldChg chg="addSp modSp mod modClrScheme chgLayout">
        <pc:chgData name="郭怡婷" userId="cc77a036-d5bc-447c-8581-e0d60065ecd6" providerId="ADAL" clId="{E45F438A-3A99-4924-B19B-B695F77F3DFE}" dt="2023-05-05T07:21:23.603" v="432" actId="1038"/>
        <pc:sldMkLst>
          <pc:docMk/>
          <pc:sldMk cId="3464814254" sldId="604"/>
        </pc:sldMkLst>
        <pc:spChg chg="mod ord">
          <ac:chgData name="郭怡婷" userId="cc77a036-d5bc-447c-8581-e0d60065ecd6" providerId="ADAL" clId="{E45F438A-3A99-4924-B19B-B695F77F3DFE}" dt="2023-05-05T03:58:16.791" v="55" actId="700"/>
          <ac:spMkLst>
            <pc:docMk/>
            <pc:sldMk cId="3464814254" sldId="604"/>
            <ac:spMk id="2" creationId="{9AD1CA35-F6D1-AF63-134E-A5A855ECB24E}"/>
          </ac:spMkLst>
        </pc:spChg>
        <pc:spChg chg="mod">
          <ac:chgData name="郭怡婷" userId="cc77a036-d5bc-447c-8581-e0d60065ecd6" providerId="ADAL" clId="{E45F438A-3A99-4924-B19B-B695F77F3DFE}" dt="2023-05-05T06:08:03.445" v="369"/>
          <ac:spMkLst>
            <pc:docMk/>
            <pc:sldMk cId="3464814254" sldId="604"/>
            <ac:spMk id="6" creationId="{43FD7BE7-1DEF-9F38-6AB2-69001A3E680B}"/>
          </ac:spMkLst>
        </pc:spChg>
        <pc:grpChg chg="add mod">
          <ac:chgData name="郭怡婷" userId="cc77a036-d5bc-447c-8581-e0d60065ecd6" providerId="ADAL" clId="{E45F438A-3A99-4924-B19B-B695F77F3DFE}" dt="2023-05-05T07:21:23.603" v="432" actId="1038"/>
          <ac:grpSpMkLst>
            <pc:docMk/>
            <pc:sldMk cId="3464814254" sldId="604"/>
            <ac:grpSpMk id="9" creationId="{29BD915F-410F-904F-DA6D-992940B7CCB9}"/>
          </ac:grpSpMkLst>
        </pc:grpChg>
        <pc:picChg chg="mod">
          <ac:chgData name="郭怡婷" userId="cc77a036-d5bc-447c-8581-e0d60065ecd6" providerId="ADAL" clId="{E45F438A-3A99-4924-B19B-B695F77F3DFE}" dt="2023-05-05T07:21:13.036" v="411" actId="164"/>
          <ac:picMkLst>
            <pc:docMk/>
            <pc:sldMk cId="3464814254" sldId="604"/>
            <ac:picMk id="18" creationId="{C5A8B203-6D2A-3923-B982-8E008E2077A3}"/>
          </ac:picMkLst>
        </pc:picChg>
        <pc:picChg chg="mod">
          <ac:chgData name="郭怡婷" userId="cc77a036-d5bc-447c-8581-e0d60065ecd6" providerId="ADAL" clId="{E45F438A-3A99-4924-B19B-B695F77F3DFE}" dt="2023-05-05T07:21:13.036" v="411" actId="164"/>
          <ac:picMkLst>
            <pc:docMk/>
            <pc:sldMk cId="3464814254" sldId="604"/>
            <ac:picMk id="19" creationId="{E5F61C23-600C-F822-7278-D791C218CC8C}"/>
          </ac:picMkLst>
        </pc:picChg>
      </pc:sldChg>
      <pc:sldChg chg="modSp mod modClrScheme chgLayout">
        <pc:chgData name="郭怡婷" userId="cc77a036-d5bc-447c-8581-e0d60065ecd6" providerId="ADAL" clId="{E45F438A-3A99-4924-B19B-B695F77F3DFE}" dt="2023-05-05T03:58:16.791" v="55" actId="700"/>
        <pc:sldMkLst>
          <pc:docMk/>
          <pc:sldMk cId="111754849" sldId="606"/>
        </pc:sldMkLst>
        <pc:spChg chg="mod ord">
          <ac:chgData name="郭怡婷" userId="cc77a036-d5bc-447c-8581-e0d60065ecd6" providerId="ADAL" clId="{E45F438A-3A99-4924-B19B-B695F77F3DFE}" dt="2023-05-05T03:58:16.791" v="55" actId="700"/>
          <ac:spMkLst>
            <pc:docMk/>
            <pc:sldMk cId="111754849" sldId="606"/>
            <ac:spMk id="2" creationId="{363FB337-EBEC-09A5-2CEE-38E59044FDD8}"/>
          </ac:spMkLst>
        </pc:spChg>
      </pc:sldChg>
      <pc:sldChg chg="addSp modSp mod modClrScheme chgLayout">
        <pc:chgData name="郭怡婷" userId="cc77a036-d5bc-447c-8581-e0d60065ecd6" providerId="ADAL" clId="{E45F438A-3A99-4924-B19B-B695F77F3DFE}" dt="2023-05-05T07:25:41.015" v="552" actId="13822"/>
        <pc:sldMkLst>
          <pc:docMk/>
          <pc:sldMk cId="1143564771" sldId="607"/>
        </pc:sldMkLst>
        <pc:spChg chg="mod ord">
          <ac:chgData name="郭怡婷" userId="cc77a036-d5bc-447c-8581-e0d60065ecd6" providerId="ADAL" clId="{E45F438A-3A99-4924-B19B-B695F77F3DFE}" dt="2023-05-05T03:58:16.791" v="55" actId="700"/>
          <ac:spMkLst>
            <pc:docMk/>
            <pc:sldMk cId="1143564771" sldId="607"/>
            <ac:spMk id="2" creationId="{363FB337-EBEC-09A5-2CEE-38E59044FDD8}"/>
          </ac:spMkLst>
        </pc:spChg>
        <pc:grpChg chg="add mod">
          <ac:chgData name="郭怡婷" userId="cc77a036-d5bc-447c-8581-e0d60065ecd6" providerId="ADAL" clId="{E45F438A-3A99-4924-B19B-B695F77F3DFE}" dt="2023-05-05T07:25:20.893" v="549" actId="1037"/>
          <ac:grpSpMkLst>
            <pc:docMk/>
            <pc:sldMk cId="1143564771" sldId="607"/>
            <ac:grpSpMk id="8" creationId="{80E9C72D-B2F0-73A4-0062-331EF103E355}"/>
          </ac:grpSpMkLst>
        </pc:grpChg>
        <pc:picChg chg="mod">
          <ac:chgData name="郭怡婷" userId="cc77a036-d5bc-447c-8581-e0d60065ecd6" providerId="ADAL" clId="{E45F438A-3A99-4924-B19B-B695F77F3DFE}" dt="2023-05-05T07:25:03.480" v="532" actId="164"/>
          <ac:picMkLst>
            <pc:docMk/>
            <pc:sldMk cId="1143564771" sldId="607"/>
            <ac:picMk id="4" creationId="{DB5F6DFA-B0F0-B5C0-999C-40347DB48C26}"/>
          </ac:picMkLst>
        </pc:picChg>
        <pc:picChg chg="mod">
          <ac:chgData name="郭怡婷" userId="cc77a036-d5bc-447c-8581-e0d60065ecd6" providerId="ADAL" clId="{E45F438A-3A99-4924-B19B-B695F77F3DFE}" dt="2023-05-05T07:25:03.480" v="532" actId="164"/>
          <ac:picMkLst>
            <pc:docMk/>
            <pc:sldMk cId="1143564771" sldId="607"/>
            <ac:picMk id="6" creationId="{6EBAC134-C4AC-E8DB-A850-6BEED185B29E}"/>
          </ac:picMkLst>
        </pc:picChg>
        <pc:picChg chg="mod">
          <ac:chgData name="郭怡婷" userId="cc77a036-d5bc-447c-8581-e0d60065ecd6" providerId="ADAL" clId="{E45F438A-3A99-4924-B19B-B695F77F3DFE}" dt="2023-05-05T07:25:10.323" v="533" actId="554"/>
          <ac:picMkLst>
            <pc:docMk/>
            <pc:sldMk cId="1143564771" sldId="607"/>
            <ac:picMk id="14" creationId="{D2C2E892-88F2-FB71-96F9-678965485AC5}"/>
          </ac:picMkLst>
        </pc:picChg>
        <pc:cxnChg chg="add mod">
          <ac:chgData name="郭怡婷" userId="cc77a036-d5bc-447c-8581-e0d60065ecd6" providerId="ADAL" clId="{E45F438A-3A99-4924-B19B-B695F77F3DFE}" dt="2023-05-05T07:25:41.015" v="552" actId="13822"/>
          <ac:cxnSpMkLst>
            <pc:docMk/>
            <pc:sldMk cId="1143564771" sldId="607"/>
            <ac:cxnSpMk id="11" creationId="{821F4697-FF7D-BCEB-FE20-A40D332D6C39}"/>
          </ac:cxnSpMkLst>
        </pc:cxnChg>
      </pc:sldChg>
      <pc:sldChg chg="modSp mod modClrScheme chgLayout">
        <pc:chgData name="郭怡婷" userId="cc77a036-d5bc-447c-8581-e0d60065ecd6" providerId="ADAL" clId="{E45F438A-3A99-4924-B19B-B695F77F3DFE}" dt="2023-05-05T03:58:16.791" v="55" actId="700"/>
        <pc:sldMkLst>
          <pc:docMk/>
          <pc:sldMk cId="2577371063" sldId="608"/>
        </pc:sldMkLst>
        <pc:spChg chg="mod ord">
          <ac:chgData name="郭怡婷" userId="cc77a036-d5bc-447c-8581-e0d60065ecd6" providerId="ADAL" clId="{E45F438A-3A99-4924-B19B-B695F77F3DFE}" dt="2023-05-05T03:58:16.791" v="55" actId="700"/>
          <ac:spMkLst>
            <pc:docMk/>
            <pc:sldMk cId="2577371063" sldId="608"/>
            <ac:spMk id="2" creationId="{363FB337-EBEC-09A5-2CEE-38E59044FDD8}"/>
          </ac:spMkLst>
        </pc:spChg>
      </pc:sldChg>
      <pc:sldChg chg="addSp delSp modSp mod modClrScheme chgLayout">
        <pc:chgData name="郭怡婷" userId="cc77a036-d5bc-447c-8581-e0d60065ecd6" providerId="ADAL" clId="{E45F438A-3A99-4924-B19B-B695F77F3DFE}" dt="2023-05-05T07:26:36.485" v="569" actId="478"/>
        <pc:sldMkLst>
          <pc:docMk/>
          <pc:sldMk cId="1067284849" sldId="609"/>
        </pc:sldMkLst>
        <pc:spChg chg="add del mod ord">
          <ac:chgData name="郭怡婷" userId="cc77a036-d5bc-447c-8581-e0d60065ecd6" providerId="ADAL" clId="{E45F438A-3A99-4924-B19B-B695F77F3DFE}" dt="2023-05-05T07:26:36.485" v="569" actId="478"/>
          <ac:spMkLst>
            <pc:docMk/>
            <pc:sldMk cId="1067284849" sldId="609"/>
            <ac:spMk id="2" creationId="{488743F5-76B6-CEAD-D585-DB4ADE1ACA55}"/>
          </ac:spMkLst>
        </pc:spChg>
      </pc:sldChg>
      <pc:sldChg chg="addSp delSp modSp new mod">
        <pc:chgData name="郭怡婷" userId="cc77a036-d5bc-447c-8581-e0d60065ecd6" providerId="ADAL" clId="{E45F438A-3A99-4924-B19B-B695F77F3DFE}" dt="2023-05-05T09:27:16.829" v="662" actId="1036"/>
        <pc:sldMkLst>
          <pc:docMk/>
          <pc:sldMk cId="2973213654" sldId="610"/>
        </pc:sldMkLst>
        <pc:spChg chg="del">
          <ac:chgData name="郭怡婷" userId="cc77a036-d5bc-447c-8581-e0d60065ecd6" providerId="ADAL" clId="{E45F438A-3A99-4924-B19B-B695F77F3DFE}" dt="2023-05-05T07:39:21.289" v="584" actId="478"/>
          <ac:spMkLst>
            <pc:docMk/>
            <pc:sldMk cId="2973213654" sldId="610"/>
            <ac:spMk id="2" creationId="{C0EB308E-0D5E-4DE7-9823-C379249DBC27}"/>
          </ac:spMkLst>
        </pc:spChg>
        <pc:spChg chg="add mod">
          <ac:chgData name="郭怡婷" userId="cc77a036-d5bc-447c-8581-e0d60065ecd6" providerId="ADAL" clId="{E45F438A-3A99-4924-B19B-B695F77F3DFE}" dt="2023-05-05T07:40:12.666" v="595" actId="14100"/>
          <ac:spMkLst>
            <pc:docMk/>
            <pc:sldMk cId="2973213654" sldId="610"/>
            <ac:spMk id="3" creationId="{1CC110B3-B6E1-32AB-5CEB-6DFE25FAF87D}"/>
          </ac:spMkLst>
        </pc:spChg>
        <pc:spChg chg="add mod">
          <ac:chgData name="郭怡婷" userId="cc77a036-d5bc-447c-8581-e0d60065ecd6" providerId="ADAL" clId="{E45F438A-3A99-4924-B19B-B695F77F3DFE}" dt="2023-05-05T07:40:03.952" v="594" actId="14100"/>
          <ac:spMkLst>
            <pc:docMk/>
            <pc:sldMk cId="2973213654" sldId="610"/>
            <ac:spMk id="4" creationId="{C22BCE81-B71B-3F7D-8F02-32DD674989ED}"/>
          </ac:spMkLst>
        </pc:spChg>
        <pc:spChg chg="add mod">
          <ac:chgData name="郭怡婷" userId="cc77a036-d5bc-447c-8581-e0d60065ecd6" providerId="ADAL" clId="{E45F438A-3A99-4924-B19B-B695F77F3DFE}" dt="2023-05-05T07:39:49.788" v="590"/>
          <ac:spMkLst>
            <pc:docMk/>
            <pc:sldMk cId="2973213654" sldId="610"/>
            <ac:spMk id="5" creationId="{B5C1B719-3F65-6C1A-7ABC-2A7713DB38D3}"/>
          </ac:spMkLst>
        </pc:spChg>
        <pc:grpChg chg="add del mod">
          <ac:chgData name="郭怡婷" userId="cc77a036-d5bc-447c-8581-e0d60065ecd6" providerId="ADAL" clId="{E45F438A-3A99-4924-B19B-B695F77F3DFE}" dt="2023-05-05T09:27:16.829" v="662" actId="1036"/>
          <ac:grpSpMkLst>
            <pc:docMk/>
            <pc:sldMk cId="2973213654" sldId="610"/>
            <ac:grpSpMk id="9" creationId="{78C20365-A873-673A-CAD0-BC36F0098732}"/>
          </ac:grpSpMkLst>
        </pc:grpChg>
        <pc:picChg chg="add mod">
          <ac:chgData name="郭怡婷" userId="cc77a036-d5bc-447c-8581-e0d60065ecd6" providerId="ADAL" clId="{E45F438A-3A99-4924-B19B-B695F77F3DFE}" dt="2023-05-05T07:39:30.661" v="585"/>
          <ac:picMkLst>
            <pc:docMk/>
            <pc:sldMk cId="2973213654" sldId="610"/>
            <ac:picMk id="6" creationId="{97671F41-A814-B8D2-14E5-8B2FFAFE9736}"/>
          </ac:picMkLst>
        </pc:picChg>
        <pc:picChg chg="add mod">
          <ac:chgData name="郭怡婷" userId="cc77a036-d5bc-447c-8581-e0d60065ecd6" providerId="ADAL" clId="{E45F438A-3A99-4924-B19B-B695F77F3DFE}" dt="2023-05-05T09:24:40.730" v="634" actId="1076"/>
          <ac:picMkLst>
            <pc:docMk/>
            <pc:sldMk cId="2973213654" sldId="610"/>
            <ac:picMk id="8" creationId="{97B5427B-B4A6-2A63-2BEF-2243E20507E6}"/>
          </ac:picMkLst>
        </pc:picChg>
        <pc:picChg chg="mod topLvl">
          <ac:chgData name="郭怡婷" userId="cc77a036-d5bc-447c-8581-e0d60065ecd6" providerId="ADAL" clId="{E45F438A-3A99-4924-B19B-B695F77F3DFE}" dt="2023-05-05T09:27:10.245" v="657" actId="554"/>
          <ac:picMkLst>
            <pc:docMk/>
            <pc:sldMk cId="2973213654" sldId="610"/>
            <ac:picMk id="10" creationId="{B5E8F332-38B0-DA1A-EB8E-7C17DF630375}"/>
          </ac:picMkLst>
        </pc:picChg>
        <pc:picChg chg="mod topLvl">
          <ac:chgData name="郭怡婷" userId="cc77a036-d5bc-447c-8581-e0d60065ecd6" providerId="ADAL" clId="{E45F438A-3A99-4924-B19B-B695F77F3DFE}" dt="2023-05-05T09:27:10.245" v="657" actId="554"/>
          <ac:picMkLst>
            <pc:docMk/>
            <pc:sldMk cId="2973213654" sldId="610"/>
            <ac:picMk id="11" creationId="{BFF13CF5-1158-D5BE-194D-A927BDC9C7AA}"/>
          </ac:picMkLst>
        </pc:picChg>
      </pc:sldChg>
      <pc:sldChg chg="addSp modSp add mod">
        <pc:chgData name="郭怡婷" userId="cc77a036-d5bc-447c-8581-e0d60065ecd6" providerId="ADAL" clId="{E45F438A-3A99-4924-B19B-B695F77F3DFE}" dt="2023-05-05T08:20:00.930" v="630" actId="1076"/>
        <pc:sldMkLst>
          <pc:docMk/>
          <pc:sldMk cId="2533738089" sldId="611"/>
        </pc:sldMkLst>
        <pc:spChg chg="mod">
          <ac:chgData name="郭怡婷" userId="cc77a036-d5bc-447c-8581-e0d60065ecd6" providerId="ADAL" clId="{E45F438A-3A99-4924-B19B-B695F77F3DFE}" dt="2023-05-05T07:41:19.175" v="609" actId="14100"/>
          <ac:spMkLst>
            <pc:docMk/>
            <pc:sldMk cId="2533738089" sldId="611"/>
            <ac:spMk id="3" creationId="{1CC110B3-B6E1-32AB-5CEB-6DFE25FAF87D}"/>
          </ac:spMkLst>
        </pc:spChg>
        <pc:spChg chg="mod">
          <ac:chgData name="郭怡婷" userId="cc77a036-d5bc-447c-8581-e0d60065ecd6" providerId="ADAL" clId="{E45F438A-3A99-4924-B19B-B695F77F3DFE}" dt="2023-05-05T07:41:16.116" v="608" actId="14100"/>
          <ac:spMkLst>
            <pc:docMk/>
            <pc:sldMk cId="2533738089" sldId="611"/>
            <ac:spMk id="4" creationId="{C22BCE81-B71B-3F7D-8F02-32DD674989ED}"/>
          </ac:spMkLst>
        </pc:spChg>
        <pc:spChg chg="mod">
          <ac:chgData name="郭怡婷" userId="cc77a036-d5bc-447c-8581-e0d60065ecd6" providerId="ADAL" clId="{E45F438A-3A99-4924-B19B-B695F77F3DFE}" dt="2023-05-05T07:41:01.956" v="602" actId="14100"/>
          <ac:spMkLst>
            <pc:docMk/>
            <pc:sldMk cId="2533738089" sldId="611"/>
            <ac:spMk id="5" creationId="{B5C1B719-3F65-6C1A-7ABC-2A7713DB38D3}"/>
          </ac:spMkLst>
        </pc:spChg>
        <pc:picChg chg="add mod">
          <ac:chgData name="郭怡婷" userId="cc77a036-d5bc-447c-8581-e0d60065ecd6" providerId="ADAL" clId="{E45F438A-3A99-4924-B19B-B695F77F3DFE}" dt="2023-05-05T08:20:00.930" v="630" actId="1076"/>
          <ac:picMkLst>
            <pc:docMk/>
            <pc:sldMk cId="2533738089" sldId="611"/>
            <ac:picMk id="7" creationId="{E3F444B9-C604-2DCF-B7AF-F07C89635527}"/>
          </ac:picMkLst>
        </pc:picChg>
      </pc:sldChg>
      <pc:sldChg chg="modSp add mod">
        <pc:chgData name="郭怡婷" userId="cc77a036-d5bc-447c-8581-e0d60065ecd6" providerId="ADAL" clId="{E45F438A-3A99-4924-B19B-B695F77F3DFE}" dt="2023-05-05T07:41:51.117" v="617" actId="14100"/>
        <pc:sldMkLst>
          <pc:docMk/>
          <pc:sldMk cId="1187135504" sldId="612"/>
        </pc:sldMkLst>
        <pc:spChg chg="mod">
          <ac:chgData name="郭怡婷" userId="cc77a036-d5bc-447c-8581-e0d60065ecd6" providerId="ADAL" clId="{E45F438A-3A99-4924-B19B-B695F77F3DFE}" dt="2023-05-05T07:41:34.822" v="613" actId="14100"/>
          <ac:spMkLst>
            <pc:docMk/>
            <pc:sldMk cId="1187135504" sldId="612"/>
            <ac:spMk id="3" creationId="{1CC110B3-B6E1-32AB-5CEB-6DFE25FAF87D}"/>
          </ac:spMkLst>
        </pc:spChg>
        <pc:spChg chg="mod">
          <ac:chgData name="郭怡婷" userId="cc77a036-d5bc-447c-8581-e0d60065ecd6" providerId="ADAL" clId="{E45F438A-3A99-4924-B19B-B695F77F3DFE}" dt="2023-05-05T07:41:51.117" v="617" actId="14100"/>
          <ac:spMkLst>
            <pc:docMk/>
            <pc:sldMk cId="1187135504" sldId="612"/>
            <ac:spMk id="4" creationId="{C22BCE81-B71B-3F7D-8F02-32DD674989ED}"/>
          </ac:spMkLst>
        </pc:spChg>
        <pc:spChg chg="mod">
          <ac:chgData name="郭怡婷" userId="cc77a036-d5bc-447c-8581-e0d60065ecd6" providerId="ADAL" clId="{E45F438A-3A99-4924-B19B-B695F77F3DFE}" dt="2023-05-05T07:41:31.074" v="612"/>
          <ac:spMkLst>
            <pc:docMk/>
            <pc:sldMk cId="1187135504" sldId="612"/>
            <ac:spMk id="5" creationId="{B5C1B719-3F65-6C1A-7ABC-2A7713DB38D3}"/>
          </ac:spMkLst>
        </pc:spChg>
      </pc:sldChg>
      <pc:sldChg chg="add del">
        <pc:chgData name="郭怡婷" userId="cc77a036-d5bc-447c-8581-e0d60065ecd6" providerId="ADAL" clId="{E45F438A-3A99-4924-B19B-B695F77F3DFE}" dt="2023-05-05T08:15:18.712" v="624"/>
        <pc:sldMkLst>
          <pc:docMk/>
          <pc:sldMk cId="3251725237" sldId="613"/>
        </pc:sldMkLst>
      </pc:sldChg>
      <pc:sldMasterChg chg="addSldLayout modSldLayout sldLayoutOrd">
        <pc:chgData name="郭怡婷" userId="cc77a036-d5bc-447c-8581-e0d60065ecd6" providerId="ADAL" clId="{E45F438A-3A99-4924-B19B-B695F77F3DFE}" dt="2023-05-05T03:57:49.143" v="54" actId="555"/>
        <pc:sldMasterMkLst>
          <pc:docMk/>
          <pc:sldMasterMk cId="3016535200" sldId="2147483738"/>
        </pc:sldMasterMkLst>
        <pc:sldLayoutChg chg="addSp delSp modSp mod">
          <pc:chgData name="郭怡婷" userId="cc77a036-d5bc-447c-8581-e0d60065ecd6" providerId="ADAL" clId="{E45F438A-3A99-4924-B19B-B695F77F3DFE}" dt="2023-05-05T03:57:49.143" v="54" actId="555"/>
          <pc:sldLayoutMkLst>
            <pc:docMk/>
            <pc:sldMasterMk cId="3016535200" sldId="2147483738"/>
            <pc:sldLayoutMk cId="1986731754" sldId="2147483740"/>
          </pc:sldLayoutMkLst>
          <pc:picChg chg="add mod">
            <ac:chgData name="郭怡婷" userId="cc77a036-d5bc-447c-8581-e0d60065ecd6" providerId="ADAL" clId="{E45F438A-3A99-4924-B19B-B695F77F3DFE}" dt="2023-05-05T03:57:49.143" v="54" actId="555"/>
            <ac:picMkLst>
              <pc:docMk/>
              <pc:sldMasterMk cId="3016535200" sldId="2147483738"/>
              <pc:sldLayoutMk cId="1986731754" sldId="2147483740"/>
              <ac:picMk id="4" creationId="{F8FF9A08-8000-C915-10D0-E739D2F6F824}"/>
            </ac:picMkLst>
          </pc:picChg>
          <pc:picChg chg="del">
            <ac:chgData name="郭怡婷" userId="cc77a036-d5bc-447c-8581-e0d60065ecd6" providerId="ADAL" clId="{E45F438A-3A99-4924-B19B-B695F77F3DFE}" dt="2023-05-05T03:57:22.033" v="52" actId="478"/>
            <ac:picMkLst>
              <pc:docMk/>
              <pc:sldMasterMk cId="3016535200" sldId="2147483738"/>
              <pc:sldLayoutMk cId="1986731754" sldId="2147483740"/>
              <ac:picMk id="21" creationId="{89E12B3F-CF4B-E7DB-72BD-E3BED7FB0AF7}"/>
            </ac:picMkLst>
          </pc:picChg>
        </pc:sldLayoutChg>
        <pc:sldLayoutChg chg="ord">
          <pc:chgData name="郭怡婷" userId="cc77a036-d5bc-447c-8581-e0d60065ecd6" providerId="ADAL" clId="{E45F438A-3A99-4924-B19B-B695F77F3DFE}" dt="2023-05-05T03:57:07.072" v="50" actId="20578"/>
          <pc:sldLayoutMkLst>
            <pc:docMk/>
            <pc:sldMasterMk cId="3016535200" sldId="2147483738"/>
            <pc:sldLayoutMk cId="2212827965" sldId="2147483741"/>
          </pc:sldLayoutMkLst>
        </pc:sldLayoutChg>
        <pc:sldLayoutChg chg="add mod modTransition">
          <pc:chgData name="郭怡婷" userId="cc77a036-d5bc-447c-8581-e0d60065ecd6" providerId="ADAL" clId="{E45F438A-3A99-4924-B19B-B695F77F3DFE}" dt="2023-05-05T03:57:14.486" v="51" actId="2890"/>
          <pc:sldLayoutMkLst>
            <pc:docMk/>
            <pc:sldMasterMk cId="3016535200" sldId="2147483738"/>
            <pc:sldLayoutMk cId="1333264492" sldId="214748374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55DF3B-EE8E-46FA-B001-4FDFB6ED6871}" type="doc">
      <dgm:prSet loTypeId="urn:microsoft.com/office/officeart/2005/8/layout/lProcess1" loCatId="process" qsTypeId="urn:microsoft.com/office/officeart/2005/8/quickstyle/simple1" qsCatId="simple" csTypeId="urn:microsoft.com/office/officeart/2005/8/colors/colorful4" csCatId="colorful" phldr="1"/>
      <dgm:spPr/>
      <dgm:t>
        <a:bodyPr/>
        <a:lstStyle/>
        <a:p>
          <a:endParaRPr lang="zh-TW" altLang="en-US"/>
        </a:p>
      </dgm:t>
    </dgm:pt>
    <dgm:pt modelId="{C602316F-3331-4C43-9574-0416AA05B3B6}">
      <dgm:prSet phldrT="[文字]" custT="1"/>
      <dgm:spPr>
        <a:solidFill>
          <a:schemeClr val="accent2">
            <a:lumMod val="75000"/>
          </a:schemeClr>
        </a:solidFill>
      </dgm:spPr>
      <dgm:t>
        <a:bodyPr/>
        <a:lstStyle/>
        <a:p>
          <a:r>
            <a:rPr lang="zh-TW" altLang="en-US" sz="3000" b="1" dirty="0">
              <a:latin typeface="微軟正黑體" panose="020B0604030504040204" pitchFamily="34" charset="-120"/>
              <a:ea typeface="微軟正黑體" panose="020B0604030504040204" pitchFamily="34" charset="-120"/>
            </a:rPr>
            <a:t>一般通路</a:t>
          </a:r>
        </a:p>
      </dgm:t>
    </dgm:pt>
    <dgm:pt modelId="{5D578204-6D61-4EB8-8661-CA8E4377BE47}" type="parTrans" cxnId="{BEBD4FC4-B335-4808-A04E-9586A1D7C031}">
      <dgm:prSet/>
      <dgm:spPr/>
      <dgm:t>
        <a:bodyPr/>
        <a:lstStyle/>
        <a:p>
          <a:endParaRPr lang="zh-TW" altLang="en-US"/>
        </a:p>
      </dgm:t>
    </dgm:pt>
    <dgm:pt modelId="{5EBB20F0-A24A-4665-988E-E3C58FE54DB6}" type="sibTrans" cxnId="{BEBD4FC4-B335-4808-A04E-9586A1D7C031}">
      <dgm:prSet/>
      <dgm:spPr/>
      <dgm:t>
        <a:bodyPr/>
        <a:lstStyle/>
        <a:p>
          <a:endParaRPr lang="zh-TW" altLang="en-US"/>
        </a:p>
      </dgm:t>
    </dgm:pt>
    <dgm:pt modelId="{FF95E436-1922-4CC7-A547-A8C48973E78E}">
      <dgm:prSet phldrT="[文字]"/>
      <dgm:spPr>
        <a:solidFill>
          <a:srgbClr val="FFB55B">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工廠</a:t>
          </a:r>
        </a:p>
      </dgm:t>
    </dgm:pt>
    <dgm:pt modelId="{F7768BDC-34C1-4756-BB18-D09129551B5F}" type="parTrans" cxnId="{B4BD2A1F-EE98-44CD-B3E4-572F300F0335}">
      <dgm:prSet/>
      <dgm:spPr/>
      <dgm:t>
        <a:bodyPr/>
        <a:lstStyle/>
        <a:p>
          <a:endParaRPr lang="zh-TW" altLang="en-US"/>
        </a:p>
      </dgm:t>
    </dgm:pt>
    <dgm:pt modelId="{9EBA87F0-4651-4ACB-B0DA-3EE38F1C1A06}" type="sibTrans" cxnId="{B4BD2A1F-EE98-44CD-B3E4-572F300F0335}">
      <dgm:prSet/>
      <dgm:spPr/>
      <dgm:t>
        <a:bodyPr/>
        <a:lstStyle/>
        <a:p>
          <a:endParaRPr lang="zh-TW" altLang="en-US"/>
        </a:p>
      </dgm:t>
    </dgm:pt>
    <dgm:pt modelId="{5A9883AA-1F59-4975-9A0B-8AB418C9CCF7}">
      <dgm:prSet phldrT="[文字]"/>
      <dgm:spPr>
        <a:solidFill>
          <a:srgbClr val="FCEA64">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總代理</a:t>
          </a:r>
        </a:p>
      </dgm:t>
    </dgm:pt>
    <dgm:pt modelId="{07015149-5D8A-4AF2-85E8-DE90ABDDDC55}" type="parTrans" cxnId="{E466C848-3655-42FB-BCD5-638BB10577BA}">
      <dgm:prSet/>
      <dgm:spPr/>
      <dgm:t>
        <a:bodyPr/>
        <a:lstStyle/>
        <a:p>
          <a:endParaRPr lang="zh-TW" altLang="en-US"/>
        </a:p>
      </dgm:t>
    </dgm:pt>
    <dgm:pt modelId="{D7103EAD-1ABD-487B-B12F-90170DD12A94}" type="sibTrans" cxnId="{E466C848-3655-42FB-BCD5-638BB10577BA}">
      <dgm:prSet/>
      <dgm:spPr/>
      <dgm:t>
        <a:bodyPr/>
        <a:lstStyle/>
        <a:p>
          <a:endParaRPr lang="zh-TW" altLang="en-US"/>
        </a:p>
      </dgm:t>
    </dgm:pt>
    <dgm:pt modelId="{F0D84DC9-317E-45EE-9D81-F21B0468FDAE}">
      <dgm:prSet phldrT="[文字]" custT="1"/>
      <dgm:spPr>
        <a:solidFill>
          <a:srgbClr val="0BA29B"/>
        </a:solidFill>
      </dgm:spPr>
      <dgm:t>
        <a:bodyPr/>
        <a:lstStyle/>
        <a:p>
          <a:r>
            <a:rPr lang="zh-TW" altLang="en-US" sz="3000" b="1" dirty="0">
              <a:latin typeface="微軟正黑體" panose="020B0604030504040204" pitchFamily="34" charset="-120"/>
              <a:ea typeface="微軟正黑體" panose="020B0604030504040204" pitchFamily="34" charset="-120"/>
            </a:rPr>
            <a:t>加捷通路</a:t>
          </a:r>
        </a:p>
      </dgm:t>
    </dgm:pt>
    <dgm:pt modelId="{195968F8-2141-422C-AA60-892042D1AAE0}" type="parTrans" cxnId="{0B633387-EA23-4354-A600-03238004DC7F}">
      <dgm:prSet/>
      <dgm:spPr/>
      <dgm:t>
        <a:bodyPr/>
        <a:lstStyle/>
        <a:p>
          <a:endParaRPr lang="zh-TW" altLang="en-US"/>
        </a:p>
      </dgm:t>
    </dgm:pt>
    <dgm:pt modelId="{5A62AE9B-1187-41C4-8969-D3D843127022}" type="sibTrans" cxnId="{0B633387-EA23-4354-A600-03238004DC7F}">
      <dgm:prSet/>
      <dgm:spPr/>
      <dgm:t>
        <a:bodyPr/>
        <a:lstStyle/>
        <a:p>
          <a:endParaRPr lang="zh-TW" altLang="en-US"/>
        </a:p>
      </dgm:t>
    </dgm:pt>
    <dgm:pt modelId="{5E80A8F0-B85B-4C44-BDA8-196BA6B98009}">
      <dgm:prSet phldrT="[文字]" custT="1"/>
      <dgm:spPr>
        <a:solidFill>
          <a:srgbClr val="A1E7E0">
            <a:alpha val="89804"/>
          </a:srgbClr>
        </a:solidFill>
        <a:ln>
          <a:solidFill>
            <a:schemeClr val="bg1">
              <a:alpha val="90000"/>
            </a:schemeClr>
          </a:solidFill>
        </a:ln>
      </dgm:spPr>
      <dgm:t>
        <a:bodyPr/>
        <a:lstStyle/>
        <a:p>
          <a:pPr>
            <a:buFont typeface="Wingdings" panose="05000000000000000000" pitchFamily="2" charset="2"/>
            <a:buChar char="ü"/>
          </a:pPr>
          <a:r>
            <a:rPr lang="zh-TW" altLang="en-US" sz="2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latin typeface="微軟正黑體" panose="020B0604030504040204" pitchFamily="34" charset="-120"/>
              <a:ea typeface="微軟正黑體" panose="020B0604030504040204" pitchFamily="34" charset="-120"/>
            </a:rPr>
            <a:t>自產</a:t>
          </a:r>
          <a:endParaRPr lang="en-US" altLang="zh-TW" sz="2800"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ü"/>
          </a:pPr>
          <a:r>
            <a:rPr lang="zh-TW" altLang="en-US" sz="2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2800" b="1" dirty="0">
              <a:latin typeface="微軟正黑體" panose="020B0604030504040204" pitchFamily="34" charset="-120"/>
              <a:ea typeface="微軟正黑體" panose="020B0604030504040204" pitchFamily="34" charset="-120"/>
            </a:rPr>
            <a:t>自製</a:t>
          </a:r>
          <a:endParaRPr lang="en-US" altLang="zh-TW" sz="2800"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ü"/>
          </a:pPr>
          <a:r>
            <a:rPr lang="zh-TW" altLang="en-US" sz="28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2800" b="1" dirty="0">
              <a:latin typeface="微軟正黑體" panose="020B0604030504040204" pitchFamily="34" charset="-120"/>
              <a:ea typeface="微軟正黑體" panose="020B0604030504040204" pitchFamily="34" charset="-120"/>
            </a:rPr>
            <a:t>自銷</a:t>
          </a:r>
          <a:endParaRPr lang="zh-TW" altLang="en-US" sz="2800" b="1" dirty="0">
            <a:latin typeface="微軟正黑體" panose="020B0604030504040204" pitchFamily="34" charset="-120"/>
            <a:ea typeface="微軟正黑體" panose="020B0604030504040204" pitchFamily="34" charset="-120"/>
          </a:endParaRPr>
        </a:p>
      </dgm:t>
    </dgm:pt>
    <dgm:pt modelId="{D7549F10-8140-4475-8CAB-BD00348728A0}" type="parTrans" cxnId="{3A8BAEAC-3D1E-4C09-A5F8-3035CA376213}">
      <dgm:prSet/>
      <dgm:spPr/>
      <dgm:t>
        <a:bodyPr/>
        <a:lstStyle/>
        <a:p>
          <a:endParaRPr lang="zh-TW" altLang="en-US"/>
        </a:p>
      </dgm:t>
    </dgm:pt>
    <dgm:pt modelId="{43FD9D58-F921-48FE-A842-D038A64468A4}" type="sibTrans" cxnId="{3A8BAEAC-3D1E-4C09-A5F8-3035CA376213}">
      <dgm:prSet/>
      <dgm:spPr/>
      <dgm:t>
        <a:bodyPr/>
        <a:lstStyle/>
        <a:p>
          <a:endParaRPr lang="zh-TW" altLang="en-US"/>
        </a:p>
      </dgm:t>
    </dgm:pt>
    <dgm:pt modelId="{D7DEA86B-088B-45C6-8C2F-6E1B0BBB6121}">
      <dgm:prSet phldrT="[文字]" custT="1"/>
      <dgm:spPr>
        <a:solidFill>
          <a:srgbClr val="FAD495">
            <a:alpha val="90000"/>
          </a:srgbClr>
        </a:solidFill>
        <a:ln>
          <a:solidFill>
            <a:schemeClr val="bg1">
              <a:alpha val="90000"/>
            </a:schemeClr>
          </a:solidFill>
        </a:ln>
      </dgm:spPr>
      <dgm:t>
        <a:bodyPr/>
        <a:lstStyle/>
        <a:p>
          <a:r>
            <a:rPr lang="zh-TW" altLang="en-US" sz="3000" b="1" u="sng" spc="600" dirty="0">
              <a:solidFill>
                <a:schemeClr val="accent4"/>
              </a:solidFill>
              <a:latin typeface="Microsoft YaHei" panose="020B0503020204020204" pitchFamily="34" charset="-122"/>
              <a:ea typeface="Microsoft YaHei" panose="020B0503020204020204" pitchFamily="34" charset="-122"/>
            </a:rPr>
            <a:t>縮短通路</a:t>
          </a:r>
        </a:p>
      </dgm:t>
    </dgm:pt>
    <dgm:pt modelId="{F82AC7B9-8250-4531-ABA3-7C2AD17DEC74}" type="parTrans" cxnId="{A84624C0-775C-4FE2-8175-55FEF38718E9}">
      <dgm:prSet/>
      <dgm:spPr/>
      <dgm:t>
        <a:bodyPr/>
        <a:lstStyle/>
        <a:p>
          <a:endParaRPr lang="zh-TW" altLang="en-US"/>
        </a:p>
      </dgm:t>
    </dgm:pt>
    <dgm:pt modelId="{14A35EC6-39BE-409F-8DB0-0682A2CE6413}" type="sibTrans" cxnId="{A84624C0-775C-4FE2-8175-55FEF38718E9}">
      <dgm:prSet/>
      <dgm:spPr/>
      <dgm:t>
        <a:bodyPr/>
        <a:lstStyle/>
        <a:p>
          <a:endParaRPr lang="zh-TW" altLang="en-US"/>
        </a:p>
      </dgm:t>
    </dgm:pt>
    <dgm:pt modelId="{2AB8F66C-CF02-4DA7-AE66-622BFA440DF1}">
      <dgm:prSet/>
      <dgm:spPr>
        <a:solidFill>
          <a:srgbClr val="DCF884">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大盤</a:t>
          </a:r>
        </a:p>
      </dgm:t>
    </dgm:pt>
    <dgm:pt modelId="{1043E23A-A560-4CF4-8F33-636221583D70}" type="parTrans" cxnId="{F11271CB-645F-49A9-A52C-FFE2A7B42FCD}">
      <dgm:prSet/>
      <dgm:spPr/>
      <dgm:t>
        <a:bodyPr/>
        <a:lstStyle/>
        <a:p>
          <a:endParaRPr lang="zh-TW" altLang="en-US"/>
        </a:p>
      </dgm:t>
    </dgm:pt>
    <dgm:pt modelId="{5D3A327C-DD34-4A26-886E-21F476BC1AFC}" type="sibTrans" cxnId="{F11271CB-645F-49A9-A52C-FFE2A7B42FCD}">
      <dgm:prSet/>
      <dgm:spPr/>
      <dgm:t>
        <a:bodyPr/>
        <a:lstStyle/>
        <a:p>
          <a:endParaRPr lang="zh-TW" altLang="en-US"/>
        </a:p>
      </dgm:t>
    </dgm:pt>
    <dgm:pt modelId="{F4F7F784-96A1-432D-8FAE-6ABADAF02A00}">
      <dgm:prSet/>
      <dgm:spPr>
        <a:solidFill>
          <a:srgbClr val="B0F27E">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中盤</a:t>
          </a:r>
        </a:p>
      </dgm:t>
    </dgm:pt>
    <dgm:pt modelId="{0EBC5871-51FE-4741-A0AA-0812DD30F84A}" type="parTrans" cxnId="{1E57399D-7F5A-4C24-83FF-7983A274C4EE}">
      <dgm:prSet/>
      <dgm:spPr/>
      <dgm:t>
        <a:bodyPr/>
        <a:lstStyle/>
        <a:p>
          <a:endParaRPr lang="zh-TW" altLang="en-US"/>
        </a:p>
      </dgm:t>
    </dgm:pt>
    <dgm:pt modelId="{62E4FE37-69DD-40B7-A08F-3321B251683C}" type="sibTrans" cxnId="{1E57399D-7F5A-4C24-83FF-7983A274C4EE}">
      <dgm:prSet/>
      <dgm:spPr/>
      <dgm:t>
        <a:bodyPr/>
        <a:lstStyle/>
        <a:p>
          <a:endParaRPr lang="zh-TW" altLang="en-US"/>
        </a:p>
      </dgm:t>
    </dgm:pt>
    <dgm:pt modelId="{21DC565E-3B0C-4973-BB9C-E62C27D6616D}">
      <dgm:prSet/>
      <dgm:spPr>
        <a:solidFill>
          <a:srgbClr val="6FEC62">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小盤</a:t>
          </a:r>
        </a:p>
      </dgm:t>
    </dgm:pt>
    <dgm:pt modelId="{CC815F83-59F1-4875-98D3-55C342FFC789}" type="parTrans" cxnId="{EEC064A8-7D96-4E48-BB41-8A79FA540EE3}">
      <dgm:prSet/>
      <dgm:spPr/>
      <dgm:t>
        <a:bodyPr/>
        <a:lstStyle/>
        <a:p>
          <a:endParaRPr lang="zh-TW" altLang="en-US"/>
        </a:p>
      </dgm:t>
    </dgm:pt>
    <dgm:pt modelId="{6E56EE2F-43FF-4D29-8F9F-F9E26B43EB04}" type="sibTrans" cxnId="{EEC064A8-7D96-4E48-BB41-8A79FA540EE3}">
      <dgm:prSet/>
      <dgm:spPr/>
      <dgm:t>
        <a:bodyPr/>
        <a:lstStyle/>
        <a:p>
          <a:endParaRPr lang="zh-TW" altLang="en-US"/>
        </a:p>
      </dgm:t>
    </dgm:pt>
    <dgm:pt modelId="{9535F589-30E5-48C3-BC5C-390131215518}">
      <dgm:prSet/>
      <dgm:spPr>
        <a:solidFill>
          <a:srgbClr val="6BE789">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店面</a:t>
          </a:r>
        </a:p>
      </dgm:t>
    </dgm:pt>
    <dgm:pt modelId="{1372B4C8-5B08-487B-A651-2B745B3037D7}" type="parTrans" cxnId="{3CF16F74-3304-4E62-ABCA-FDA28DAA63DF}">
      <dgm:prSet/>
      <dgm:spPr/>
      <dgm:t>
        <a:bodyPr/>
        <a:lstStyle/>
        <a:p>
          <a:endParaRPr lang="zh-TW" altLang="en-US"/>
        </a:p>
      </dgm:t>
    </dgm:pt>
    <dgm:pt modelId="{599215B9-ABE2-4404-800D-595724BAA68B}" type="sibTrans" cxnId="{3CF16F74-3304-4E62-ABCA-FDA28DAA63DF}">
      <dgm:prSet/>
      <dgm:spPr/>
      <dgm:t>
        <a:bodyPr/>
        <a:lstStyle/>
        <a:p>
          <a:endParaRPr lang="zh-TW" altLang="en-US"/>
        </a:p>
      </dgm:t>
    </dgm:pt>
    <dgm:pt modelId="{8DE60C6C-436B-4020-88E2-B1CE2FE8D361}">
      <dgm:prSet/>
      <dgm:spPr>
        <a:solidFill>
          <a:srgbClr val="67DFAC">
            <a:alpha val="89804"/>
          </a:srgbClr>
        </a:solidFill>
      </dgm:spPr>
      <dgm:t>
        <a:bodyPr/>
        <a:lstStyle/>
        <a:p>
          <a:r>
            <a:rPr lang="zh-TW" altLang="en-US" b="1" dirty="0">
              <a:latin typeface="微軟正黑體" panose="020B0604030504040204" pitchFamily="34" charset="-120"/>
              <a:ea typeface="微軟正黑體" panose="020B0604030504040204" pitchFamily="34" charset="-120"/>
            </a:rPr>
            <a:t>消費者</a:t>
          </a:r>
        </a:p>
      </dgm:t>
    </dgm:pt>
    <dgm:pt modelId="{7724F3F9-34DD-4AE0-8BF7-EB08B88D2F45}" type="parTrans" cxnId="{B4AF57A1-B2C9-4E25-8180-3C22A2BEBDBD}">
      <dgm:prSet/>
      <dgm:spPr/>
      <dgm:t>
        <a:bodyPr/>
        <a:lstStyle/>
        <a:p>
          <a:endParaRPr lang="zh-TW" altLang="en-US"/>
        </a:p>
      </dgm:t>
    </dgm:pt>
    <dgm:pt modelId="{80D785F1-39FD-41DC-8A38-0FBA1112AF2E}" type="sibTrans" cxnId="{B4AF57A1-B2C9-4E25-8180-3C22A2BEBDBD}">
      <dgm:prSet/>
      <dgm:spPr/>
      <dgm:t>
        <a:bodyPr/>
        <a:lstStyle/>
        <a:p>
          <a:endParaRPr lang="zh-TW" altLang="en-US"/>
        </a:p>
      </dgm:t>
    </dgm:pt>
    <dgm:pt modelId="{152D742F-C943-45D5-8CA9-C240B2F43AB7}">
      <dgm:prSet/>
      <dgm:spPr>
        <a:solidFill>
          <a:srgbClr val="F39800">
            <a:alpha val="89804"/>
          </a:srgbClr>
        </a:solidFill>
        <a:ln>
          <a:solidFill>
            <a:schemeClr val="bg1">
              <a:alpha val="90000"/>
            </a:schemeClr>
          </a:solidFill>
        </a:ln>
      </dgm:spPr>
      <dgm:t>
        <a:bodyPr/>
        <a:lstStyle/>
        <a:p>
          <a:r>
            <a:rPr lang="zh-TW" altLang="en-US" b="1" dirty="0">
              <a:ln>
                <a:noFill/>
              </a:ln>
              <a:solidFill>
                <a:schemeClr val="bg1"/>
              </a:solidFill>
              <a:latin typeface="微軟正黑體" panose="020B0604030504040204" pitchFamily="34" charset="-120"/>
              <a:ea typeface="微軟正黑體" panose="020B0604030504040204" pitchFamily="34" charset="-120"/>
            </a:rPr>
            <a:t>經營者</a:t>
          </a:r>
          <a:r>
            <a:rPr lang="en-US" altLang="en-US" b="1" dirty="0">
              <a:ln>
                <a:noFill/>
              </a:ln>
              <a:solidFill>
                <a:schemeClr val="bg1"/>
              </a:solidFill>
              <a:latin typeface="微軟正黑體" panose="020B0604030504040204" pitchFamily="34" charset="-120"/>
              <a:ea typeface="微軟正黑體" panose="020B0604030504040204" pitchFamily="34" charset="-120"/>
            </a:rPr>
            <a:t>/</a:t>
          </a:r>
          <a:r>
            <a:rPr lang="zh-TW" altLang="en-US" b="1" dirty="0">
              <a:ln>
                <a:noFill/>
              </a:ln>
              <a:solidFill>
                <a:schemeClr val="bg1"/>
              </a:solidFill>
              <a:latin typeface="微軟正黑體" panose="020B0604030504040204" pitchFamily="34" charset="-120"/>
              <a:ea typeface="微軟正黑體" panose="020B0604030504040204" pitchFamily="34" charset="-120"/>
            </a:rPr>
            <a:t>消費者</a:t>
          </a:r>
        </a:p>
      </dgm:t>
    </dgm:pt>
    <dgm:pt modelId="{3CD0BE5F-99D4-4C5E-B325-75EA579E330A}" type="parTrans" cxnId="{5016A27D-2DA2-4759-9B52-E2569F6D8537}">
      <dgm:prSet/>
      <dgm:spPr/>
      <dgm:t>
        <a:bodyPr/>
        <a:lstStyle/>
        <a:p>
          <a:endParaRPr lang="zh-TW" altLang="en-US"/>
        </a:p>
      </dgm:t>
    </dgm:pt>
    <dgm:pt modelId="{DBD86F2C-D80B-4A1C-AAB5-6B671627EF9C}" type="sibTrans" cxnId="{5016A27D-2DA2-4759-9B52-E2569F6D8537}">
      <dgm:prSet/>
      <dgm:spPr/>
      <dgm:t>
        <a:bodyPr/>
        <a:lstStyle/>
        <a:p>
          <a:endParaRPr lang="zh-TW" altLang="en-US"/>
        </a:p>
      </dgm:t>
    </dgm:pt>
    <dgm:pt modelId="{80501394-4DE6-4554-8C36-0C379714329D}" type="pres">
      <dgm:prSet presAssocID="{7455DF3B-EE8E-46FA-B001-4FDFB6ED6871}" presName="Name0" presStyleCnt="0">
        <dgm:presLayoutVars>
          <dgm:dir/>
          <dgm:animLvl val="lvl"/>
          <dgm:resizeHandles val="exact"/>
        </dgm:presLayoutVars>
      </dgm:prSet>
      <dgm:spPr/>
    </dgm:pt>
    <dgm:pt modelId="{BBFF5B76-EB97-4D49-B68C-814D3D07AF14}" type="pres">
      <dgm:prSet presAssocID="{C602316F-3331-4C43-9574-0416AA05B3B6}" presName="vertFlow" presStyleCnt="0"/>
      <dgm:spPr/>
    </dgm:pt>
    <dgm:pt modelId="{670EA3CB-A4E7-4175-81F0-BD600010E8FE}" type="pres">
      <dgm:prSet presAssocID="{C602316F-3331-4C43-9574-0416AA05B3B6}" presName="header" presStyleLbl="node1" presStyleIdx="0" presStyleCnt="2"/>
      <dgm:spPr/>
    </dgm:pt>
    <dgm:pt modelId="{3870337F-0066-4974-A82F-2BA8724221E7}" type="pres">
      <dgm:prSet presAssocID="{F7768BDC-34C1-4756-BB18-D09129551B5F}" presName="parTrans" presStyleLbl="sibTrans2D1" presStyleIdx="0" presStyleCnt="10"/>
      <dgm:spPr/>
    </dgm:pt>
    <dgm:pt modelId="{E0537E87-C1FD-4CE6-9EA5-16725C7FF92B}" type="pres">
      <dgm:prSet presAssocID="{FF95E436-1922-4CC7-A547-A8C48973E78E}" presName="child" presStyleLbl="alignAccFollowNode1" presStyleIdx="0" presStyleCnt="10">
        <dgm:presLayoutVars>
          <dgm:chMax val="0"/>
          <dgm:bulletEnabled val="1"/>
        </dgm:presLayoutVars>
      </dgm:prSet>
      <dgm:spPr/>
    </dgm:pt>
    <dgm:pt modelId="{D722475B-8990-426C-8739-AE62DCE6749F}" type="pres">
      <dgm:prSet presAssocID="{9EBA87F0-4651-4ACB-B0DA-3EE38F1C1A06}" presName="sibTrans" presStyleLbl="sibTrans2D1" presStyleIdx="1" presStyleCnt="10"/>
      <dgm:spPr/>
    </dgm:pt>
    <dgm:pt modelId="{484CD5CA-1AFA-47B7-BABC-E5BB911C93FD}" type="pres">
      <dgm:prSet presAssocID="{5A9883AA-1F59-4975-9A0B-8AB418C9CCF7}" presName="child" presStyleLbl="alignAccFollowNode1" presStyleIdx="1" presStyleCnt="10">
        <dgm:presLayoutVars>
          <dgm:chMax val="0"/>
          <dgm:bulletEnabled val="1"/>
        </dgm:presLayoutVars>
      </dgm:prSet>
      <dgm:spPr/>
    </dgm:pt>
    <dgm:pt modelId="{0D57DFD7-5115-4771-908C-288253A5A7EC}" type="pres">
      <dgm:prSet presAssocID="{D7103EAD-1ABD-487B-B12F-90170DD12A94}" presName="sibTrans" presStyleLbl="sibTrans2D1" presStyleIdx="2" presStyleCnt="10"/>
      <dgm:spPr/>
    </dgm:pt>
    <dgm:pt modelId="{03F92496-B447-471C-8C57-C6B17A2FE091}" type="pres">
      <dgm:prSet presAssocID="{2AB8F66C-CF02-4DA7-AE66-622BFA440DF1}" presName="child" presStyleLbl="alignAccFollowNode1" presStyleIdx="2" presStyleCnt="10">
        <dgm:presLayoutVars>
          <dgm:chMax val="0"/>
          <dgm:bulletEnabled val="1"/>
        </dgm:presLayoutVars>
      </dgm:prSet>
      <dgm:spPr/>
    </dgm:pt>
    <dgm:pt modelId="{A11D4717-79A3-4F38-AA3E-7832607280F8}" type="pres">
      <dgm:prSet presAssocID="{5D3A327C-DD34-4A26-886E-21F476BC1AFC}" presName="sibTrans" presStyleLbl="sibTrans2D1" presStyleIdx="3" presStyleCnt="10"/>
      <dgm:spPr/>
    </dgm:pt>
    <dgm:pt modelId="{4BEFF52D-487B-4350-AD70-E1A9A12F5936}" type="pres">
      <dgm:prSet presAssocID="{F4F7F784-96A1-432D-8FAE-6ABADAF02A00}" presName="child" presStyleLbl="alignAccFollowNode1" presStyleIdx="3" presStyleCnt="10">
        <dgm:presLayoutVars>
          <dgm:chMax val="0"/>
          <dgm:bulletEnabled val="1"/>
        </dgm:presLayoutVars>
      </dgm:prSet>
      <dgm:spPr/>
    </dgm:pt>
    <dgm:pt modelId="{56F8E9A2-CD24-4CFC-8A5E-40EC4487452A}" type="pres">
      <dgm:prSet presAssocID="{62E4FE37-69DD-40B7-A08F-3321B251683C}" presName="sibTrans" presStyleLbl="sibTrans2D1" presStyleIdx="4" presStyleCnt="10"/>
      <dgm:spPr/>
    </dgm:pt>
    <dgm:pt modelId="{C94551BD-0E14-4DA7-A963-FBDE1A96AA30}" type="pres">
      <dgm:prSet presAssocID="{21DC565E-3B0C-4973-BB9C-E62C27D6616D}" presName="child" presStyleLbl="alignAccFollowNode1" presStyleIdx="4" presStyleCnt="10">
        <dgm:presLayoutVars>
          <dgm:chMax val="0"/>
          <dgm:bulletEnabled val="1"/>
        </dgm:presLayoutVars>
      </dgm:prSet>
      <dgm:spPr/>
    </dgm:pt>
    <dgm:pt modelId="{0C4F7E1D-902D-45A2-8BFB-DC06012DF48C}" type="pres">
      <dgm:prSet presAssocID="{6E56EE2F-43FF-4D29-8F9F-F9E26B43EB04}" presName="sibTrans" presStyleLbl="sibTrans2D1" presStyleIdx="5" presStyleCnt="10"/>
      <dgm:spPr/>
    </dgm:pt>
    <dgm:pt modelId="{872C9C4E-2F43-4660-B02D-D0144929E164}" type="pres">
      <dgm:prSet presAssocID="{9535F589-30E5-48C3-BC5C-390131215518}" presName="child" presStyleLbl="alignAccFollowNode1" presStyleIdx="5" presStyleCnt="10">
        <dgm:presLayoutVars>
          <dgm:chMax val="0"/>
          <dgm:bulletEnabled val="1"/>
        </dgm:presLayoutVars>
      </dgm:prSet>
      <dgm:spPr/>
    </dgm:pt>
    <dgm:pt modelId="{8872F96E-C009-454F-AF97-9892413DD74D}" type="pres">
      <dgm:prSet presAssocID="{599215B9-ABE2-4404-800D-595724BAA68B}" presName="sibTrans" presStyleLbl="sibTrans2D1" presStyleIdx="6" presStyleCnt="10"/>
      <dgm:spPr/>
    </dgm:pt>
    <dgm:pt modelId="{881931DE-578B-4377-8F06-A05675ABF07B}" type="pres">
      <dgm:prSet presAssocID="{8DE60C6C-436B-4020-88E2-B1CE2FE8D361}" presName="child" presStyleLbl="alignAccFollowNode1" presStyleIdx="6" presStyleCnt="10">
        <dgm:presLayoutVars>
          <dgm:chMax val="0"/>
          <dgm:bulletEnabled val="1"/>
        </dgm:presLayoutVars>
      </dgm:prSet>
      <dgm:spPr/>
    </dgm:pt>
    <dgm:pt modelId="{064DE3C1-F113-407C-9E58-0D567F1F10AE}" type="pres">
      <dgm:prSet presAssocID="{C602316F-3331-4C43-9574-0416AA05B3B6}" presName="hSp" presStyleCnt="0"/>
      <dgm:spPr/>
    </dgm:pt>
    <dgm:pt modelId="{CC064D85-A75B-4516-9808-808E6A573D35}" type="pres">
      <dgm:prSet presAssocID="{F0D84DC9-317E-45EE-9D81-F21B0468FDAE}" presName="vertFlow" presStyleCnt="0"/>
      <dgm:spPr/>
    </dgm:pt>
    <dgm:pt modelId="{BE1D09DF-8C29-40D3-8348-1AA1FA630823}" type="pres">
      <dgm:prSet presAssocID="{F0D84DC9-317E-45EE-9D81-F21B0468FDAE}" presName="header" presStyleLbl="node1" presStyleIdx="1" presStyleCnt="2"/>
      <dgm:spPr/>
    </dgm:pt>
    <dgm:pt modelId="{9CDFE9A2-8FC1-4293-A1CA-A5DB18DA5224}" type="pres">
      <dgm:prSet presAssocID="{D7549F10-8140-4475-8CAB-BD00348728A0}" presName="parTrans" presStyleLbl="sibTrans2D1" presStyleIdx="7" presStyleCnt="10"/>
      <dgm:spPr/>
    </dgm:pt>
    <dgm:pt modelId="{04856CE5-8BC9-49FA-8444-8BDCCDA0552C}" type="pres">
      <dgm:prSet presAssocID="{5E80A8F0-B85B-4C44-BDA8-196BA6B98009}" presName="child" presStyleLbl="alignAccFollowNode1" presStyleIdx="7" presStyleCnt="10" custScaleY="478568">
        <dgm:presLayoutVars>
          <dgm:chMax val="0"/>
          <dgm:bulletEnabled val="1"/>
        </dgm:presLayoutVars>
      </dgm:prSet>
      <dgm:spPr/>
    </dgm:pt>
    <dgm:pt modelId="{F3FAEC78-7527-4CFF-88C9-E52BC9E2151D}" type="pres">
      <dgm:prSet presAssocID="{43FD9D58-F921-48FE-A842-D038A64468A4}" presName="sibTrans" presStyleLbl="sibTrans2D1" presStyleIdx="8" presStyleCnt="10"/>
      <dgm:spPr/>
    </dgm:pt>
    <dgm:pt modelId="{7515C189-C9BA-4D88-A653-89EF33BFA5F1}" type="pres">
      <dgm:prSet presAssocID="{D7DEA86B-088B-45C6-8C2F-6E1B0BBB6121}" presName="child" presStyleLbl="alignAccFollowNode1" presStyleIdx="8" presStyleCnt="10" custScaleX="133822" custScaleY="231100">
        <dgm:presLayoutVars>
          <dgm:chMax val="0"/>
          <dgm:bulletEnabled val="1"/>
        </dgm:presLayoutVars>
      </dgm:prSet>
      <dgm:spPr/>
    </dgm:pt>
    <dgm:pt modelId="{F4FE7F88-6A65-4A66-A386-C4FA45A708B6}" type="pres">
      <dgm:prSet presAssocID="{14A35EC6-39BE-409F-8DB0-0682A2CE6413}" presName="sibTrans" presStyleLbl="sibTrans2D1" presStyleIdx="9" presStyleCnt="10"/>
      <dgm:spPr/>
    </dgm:pt>
    <dgm:pt modelId="{C286465B-7DBD-44A2-A3E9-DDD5144035FA}" type="pres">
      <dgm:prSet presAssocID="{152D742F-C943-45D5-8CA9-C240B2F43AB7}" presName="child" presStyleLbl="alignAccFollowNode1" presStyleIdx="9" presStyleCnt="10" custScaleX="141041">
        <dgm:presLayoutVars>
          <dgm:chMax val="0"/>
          <dgm:bulletEnabled val="1"/>
        </dgm:presLayoutVars>
      </dgm:prSet>
      <dgm:spPr/>
    </dgm:pt>
  </dgm:ptLst>
  <dgm:cxnLst>
    <dgm:cxn modelId="{FC068207-3046-4D2D-AA9F-FEE3230F1D45}" type="presOf" srcId="{F0D84DC9-317E-45EE-9D81-F21B0468FDAE}" destId="{BE1D09DF-8C29-40D3-8348-1AA1FA630823}" srcOrd="0" destOrd="0" presId="urn:microsoft.com/office/officeart/2005/8/layout/lProcess1"/>
    <dgm:cxn modelId="{B4BD2A1F-EE98-44CD-B3E4-572F300F0335}" srcId="{C602316F-3331-4C43-9574-0416AA05B3B6}" destId="{FF95E436-1922-4CC7-A547-A8C48973E78E}" srcOrd="0" destOrd="0" parTransId="{F7768BDC-34C1-4756-BB18-D09129551B5F}" sibTransId="{9EBA87F0-4651-4ACB-B0DA-3EE38F1C1A06}"/>
    <dgm:cxn modelId="{046C0C20-9606-4199-836C-8CEA51A2A348}" type="presOf" srcId="{62E4FE37-69DD-40B7-A08F-3321B251683C}" destId="{56F8E9A2-CD24-4CFC-8A5E-40EC4487452A}" srcOrd="0" destOrd="0" presId="urn:microsoft.com/office/officeart/2005/8/layout/lProcess1"/>
    <dgm:cxn modelId="{E9786920-87CA-4156-8025-F29F779EB885}" type="presOf" srcId="{43FD9D58-F921-48FE-A842-D038A64468A4}" destId="{F3FAEC78-7527-4CFF-88C9-E52BC9E2151D}" srcOrd="0" destOrd="0" presId="urn:microsoft.com/office/officeart/2005/8/layout/lProcess1"/>
    <dgm:cxn modelId="{28AB8F33-0FF2-442B-BCDD-8EE3E23896BB}" type="presOf" srcId="{5A9883AA-1F59-4975-9A0B-8AB418C9CCF7}" destId="{484CD5CA-1AFA-47B7-BABC-E5BB911C93FD}" srcOrd="0" destOrd="0" presId="urn:microsoft.com/office/officeart/2005/8/layout/lProcess1"/>
    <dgm:cxn modelId="{646ADD34-3F9D-4644-957E-780186BBF9D9}" type="presOf" srcId="{9EBA87F0-4651-4ACB-B0DA-3EE38F1C1A06}" destId="{D722475B-8990-426C-8739-AE62DCE6749F}" srcOrd="0" destOrd="0" presId="urn:microsoft.com/office/officeart/2005/8/layout/lProcess1"/>
    <dgm:cxn modelId="{AD471A45-ADFA-40CC-BFC5-DFE169372F2F}" type="presOf" srcId="{7455DF3B-EE8E-46FA-B001-4FDFB6ED6871}" destId="{80501394-4DE6-4554-8C36-0C379714329D}" srcOrd="0" destOrd="0" presId="urn:microsoft.com/office/officeart/2005/8/layout/lProcess1"/>
    <dgm:cxn modelId="{E466C848-3655-42FB-BCD5-638BB10577BA}" srcId="{C602316F-3331-4C43-9574-0416AA05B3B6}" destId="{5A9883AA-1F59-4975-9A0B-8AB418C9CCF7}" srcOrd="1" destOrd="0" parTransId="{07015149-5D8A-4AF2-85E8-DE90ABDDDC55}" sibTransId="{D7103EAD-1ABD-487B-B12F-90170DD12A94}"/>
    <dgm:cxn modelId="{3CF16F74-3304-4E62-ABCA-FDA28DAA63DF}" srcId="{C602316F-3331-4C43-9574-0416AA05B3B6}" destId="{9535F589-30E5-48C3-BC5C-390131215518}" srcOrd="5" destOrd="0" parTransId="{1372B4C8-5B08-487B-A651-2B745B3037D7}" sibTransId="{599215B9-ABE2-4404-800D-595724BAA68B}"/>
    <dgm:cxn modelId="{893B2176-79A0-460D-9EF0-4A003FDDBB99}" type="presOf" srcId="{D7549F10-8140-4475-8CAB-BD00348728A0}" destId="{9CDFE9A2-8FC1-4293-A1CA-A5DB18DA5224}" srcOrd="0" destOrd="0" presId="urn:microsoft.com/office/officeart/2005/8/layout/lProcess1"/>
    <dgm:cxn modelId="{5016A27D-2DA2-4759-9B52-E2569F6D8537}" srcId="{F0D84DC9-317E-45EE-9D81-F21B0468FDAE}" destId="{152D742F-C943-45D5-8CA9-C240B2F43AB7}" srcOrd="2" destOrd="0" parTransId="{3CD0BE5F-99D4-4C5E-B325-75EA579E330A}" sibTransId="{DBD86F2C-D80B-4A1C-AAB5-6B671627EF9C}"/>
    <dgm:cxn modelId="{B578B67D-2AEC-43E9-9988-AAA1B5706B80}" type="presOf" srcId="{C602316F-3331-4C43-9574-0416AA05B3B6}" destId="{670EA3CB-A4E7-4175-81F0-BD600010E8FE}" srcOrd="0" destOrd="0" presId="urn:microsoft.com/office/officeart/2005/8/layout/lProcess1"/>
    <dgm:cxn modelId="{F0115C7E-287C-4A2F-A29D-36A9212C856D}" type="presOf" srcId="{5E80A8F0-B85B-4C44-BDA8-196BA6B98009}" destId="{04856CE5-8BC9-49FA-8444-8BDCCDA0552C}" srcOrd="0" destOrd="0" presId="urn:microsoft.com/office/officeart/2005/8/layout/lProcess1"/>
    <dgm:cxn modelId="{C0AA6981-687E-4913-BAD2-5ED7E2692777}" type="presOf" srcId="{599215B9-ABE2-4404-800D-595724BAA68B}" destId="{8872F96E-C009-454F-AF97-9892413DD74D}" srcOrd="0" destOrd="0" presId="urn:microsoft.com/office/officeart/2005/8/layout/lProcess1"/>
    <dgm:cxn modelId="{E4A75181-38F9-4C23-B975-0D3BE95DD11E}" type="presOf" srcId="{9535F589-30E5-48C3-BC5C-390131215518}" destId="{872C9C4E-2F43-4660-B02D-D0144929E164}" srcOrd="0" destOrd="0" presId="urn:microsoft.com/office/officeart/2005/8/layout/lProcess1"/>
    <dgm:cxn modelId="{0B633387-EA23-4354-A600-03238004DC7F}" srcId="{7455DF3B-EE8E-46FA-B001-4FDFB6ED6871}" destId="{F0D84DC9-317E-45EE-9D81-F21B0468FDAE}" srcOrd="1" destOrd="0" parTransId="{195968F8-2141-422C-AA60-892042D1AAE0}" sibTransId="{5A62AE9B-1187-41C4-8969-D3D843127022}"/>
    <dgm:cxn modelId="{7A7D4988-3ED4-4749-9991-82B78D903867}" type="presOf" srcId="{F7768BDC-34C1-4756-BB18-D09129551B5F}" destId="{3870337F-0066-4974-A82F-2BA8724221E7}" srcOrd="0" destOrd="0" presId="urn:microsoft.com/office/officeart/2005/8/layout/lProcess1"/>
    <dgm:cxn modelId="{6BFF9396-7377-4792-A0B9-8A1A51CABAC1}" type="presOf" srcId="{F4F7F784-96A1-432D-8FAE-6ABADAF02A00}" destId="{4BEFF52D-487B-4350-AD70-E1A9A12F5936}" srcOrd="0" destOrd="0" presId="urn:microsoft.com/office/officeart/2005/8/layout/lProcess1"/>
    <dgm:cxn modelId="{1E57399D-7F5A-4C24-83FF-7983A274C4EE}" srcId="{C602316F-3331-4C43-9574-0416AA05B3B6}" destId="{F4F7F784-96A1-432D-8FAE-6ABADAF02A00}" srcOrd="3" destOrd="0" parTransId="{0EBC5871-51FE-4741-A0AA-0812DD30F84A}" sibTransId="{62E4FE37-69DD-40B7-A08F-3321B251683C}"/>
    <dgm:cxn modelId="{B4AF57A1-B2C9-4E25-8180-3C22A2BEBDBD}" srcId="{C602316F-3331-4C43-9574-0416AA05B3B6}" destId="{8DE60C6C-436B-4020-88E2-B1CE2FE8D361}" srcOrd="6" destOrd="0" parTransId="{7724F3F9-34DD-4AE0-8BF7-EB08B88D2F45}" sibTransId="{80D785F1-39FD-41DC-8A38-0FBA1112AF2E}"/>
    <dgm:cxn modelId="{FE0563A6-4DBC-46D9-BFAE-1A3827825567}" type="presOf" srcId="{152D742F-C943-45D5-8CA9-C240B2F43AB7}" destId="{C286465B-7DBD-44A2-A3E9-DDD5144035FA}" srcOrd="0" destOrd="0" presId="urn:microsoft.com/office/officeart/2005/8/layout/lProcess1"/>
    <dgm:cxn modelId="{EEC064A8-7D96-4E48-BB41-8A79FA540EE3}" srcId="{C602316F-3331-4C43-9574-0416AA05B3B6}" destId="{21DC565E-3B0C-4973-BB9C-E62C27D6616D}" srcOrd="4" destOrd="0" parTransId="{CC815F83-59F1-4875-98D3-55C342FFC789}" sibTransId="{6E56EE2F-43FF-4D29-8F9F-F9E26B43EB04}"/>
    <dgm:cxn modelId="{FF478DAC-9500-4494-B6F7-4F6E88A7B9C5}" type="presOf" srcId="{14A35EC6-39BE-409F-8DB0-0682A2CE6413}" destId="{F4FE7F88-6A65-4A66-A386-C4FA45A708B6}" srcOrd="0" destOrd="0" presId="urn:microsoft.com/office/officeart/2005/8/layout/lProcess1"/>
    <dgm:cxn modelId="{3A8BAEAC-3D1E-4C09-A5F8-3035CA376213}" srcId="{F0D84DC9-317E-45EE-9D81-F21B0468FDAE}" destId="{5E80A8F0-B85B-4C44-BDA8-196BA6B98009}" srcOrd="0" destOrd="0" parTransId="{D7549F10-8140-4475-8CAB-BD00348728A0}" sibTransId="{43FD9D58-F921-48FE-A842-D038A64468A4}"/>
    <dgm:cxn modelId="{149550B0-B5AF-4C58-A15E-07418DC6F1B0}" type="presOf" srcId="{D7DEA86B-088B-45C6-8C2F-6E1B0BBB6121}" destId="{7515C189-C9BA-4D88-A653-89EF33BFA5F1}" srcOrd="0" destOrd="0" presId="urn:microsoft.com/office/officeart/2005/8/layout/lProcess1"/>
    <dgm:cxn modelId="{2A8ED3BB-CCBF-48D5-9C67-65DF6BA03195}" type="presOf" srcId="{2AB8F66C-CF02-4DA7-AE66-622BFA440DF1}" destId="{03F92496-B447-471C-8C57-C6B17A2FE091}" srcOrd="0" destOrd="0" presId="urn:microsoft.com/office/officeart/2005/8/layout/lProcess1"/>
    <dgm:cxn modelId="{A84624C0-775C-4FE2-8175-55FEF38718E9}" srcId="{F0D84DC9-317E-45EE-9D81-F21B0468FDAE}" destId="{D7DEA86B-088B-45C6-8C2F-6E1B0BBB6121}" srcOrd="1" destOrd="0" parTransId="{F82AC7B9-8250-4531-ABA3-7C2AD17DEC74}" sibTransId="{14A35EC6-39BE-409F-8DB0-0682A2CE6413}"/>
    <dgm:cxn modelId="{CB69AFC0-5609-4145-BC21-46ACB7393C8D}" type="presOf" srcId="{FF95E436-1922-4CC7-A547-A8C48973E78E}" destId="{E0537E87-C1FD-4CE6-9EA5-16725C7FF92B}" srcOrd="0" destOrd="0" presId="urn:microsoft.com/office/officeart/2005/8/layout/lProcess1"/>
    <dgm:cxn modelId="{C50696C1-9D33-46BA-B9F4-44750409F83F}" type="presOf" srcId="{5D3A327C-DD34-4A26-886E-21F476BC1AFC}" destId="{A11D4717-79A3-4F38-AA3E-7832607280F8}" srcOrd="0" destOrd="0" presId="urn:microsoft.com/office/officeart/2005/8/layout/lProcess1"/>
    <dgm:cxn modelId="{BEBD4FC4-B335-4808-A04E-9586A1D7C031}" srcId="{7455DF3B-EE8E-46FA-B001-4FDFB6ED6871}" destId="{C602316F-3331-4C43-9574-0416AA05B3B6}" srcOrd="0" destOrd="0" parTransId="{5D578204-6D61-4EB8-8661-CA8E4377BE47}" sibTransId="{5EBB20F0-A24A-4665-988E-E3C58FE54DB6}"/>
    <dgm:cxn modelId="{F11271CB-645F-49A9-A52C-FFE2A7B42FCD}" srcId="{C602316F-3331-4C43-9574-0416AA05B3B6}" destId="{2AB8F66C-CF02-4DA7-AE66-622BFA440DF1}" srcOrd="2" destOrd="0" parTransId="{1043E23A-A560-4CF4-8F33-636221583D70}" sibTransId="{5D3A327C-DD34-4A26-886E-21F476BC1AFC}"/>
    <dgm:cxn modelId="{D2FA86D7-72BF-44BF-8E24-5A3A5590C6D1}" type="presOf" srcId="{6E56EE2F-43FF-4D29-8F9F-F9E26B43EB04}" destId="{0C4F7E1D-902D-45A2-8BFB-DC06012DF48C}" srcOrd="0" destOrd="0" presId="urn:microsoft.com/office/officeart/2005/8/layout/lProcess1"/>
    <dgm:cxn modelId="{2AD67FF1-CE3D-4F24-8C88-E66AD7EF375C}" type="presOf" srcId="{8DE60C6C-436B-4020-88E2-B1CE2FE8D361}" destId="{881931DE-578B-4377-8F06-A05675ABF07B}" srcOrd="0" destOrd="0" presId="urn:microsoft.com/office/officeart/2005/8/layout/lProcess1"/>
    <dgm:cxn modelId="{0F1312F6-7845-41BB-AAF0-12BE3A969BDC}" type="presOf" srcId="{D7103EAD-1ABD-487B-B12F-90170DD12A94}" destId="{0D57DFD7-5115-4771-908C-288253A5A7EC}" srcOrd="0" destOrd="0" presId="urn:microsoft.com/office/officeart/2005/8/layout/lProcess1"/>
    <dgm:cxn modelId="{8DAB6BFE-A1C9-4C90-9044-AB360A46D018}" type="presOf" srcId="{21DC565E-3B0C-4973-BB9C-E62C27D6616D}" destId="{C94551BD-0E14-4DA7-A963-FBDE1A96AA30}" srcOrd="0" destOrd="0" presId="urn:microsoft.com/office/officeart/2005/8/layout/lProcess1"/>
    <dgm:cxn modelId="{E417E911-F00F-45F1-A6A9-BEF7CE7FB5DF}" type="presParOf" srcId="{80501394-4DE6-4554-8C36-0C379714329D}" destId="{BBFF5B76-EB97-4D49-B68C-814D3D07AF14}" srcOrd="0" destOrd="0" presId="urn:microsoft.com/office/officeart/2005/8/layout/lProcess1"/>
    <dgm:cxn modelId="{477EBE81-224C-4B90-8761-64002569A54D}" type="presParOf" srcId="{BBFF5B76-EB97-4D49-B68C-814D3D07AF14}" destId="{670EA3CB-A4E7-4175-81F0-BD600010E8FE}" srcOrd="0" destOrd="0" presId="urn:microsoft.com/office/officeart/2005/8/layout/lProcess1"/>
    <dgm:cxn modelId="{D74582D7-904B-4EF4-AB03-82F78B40A87B}" type="presParOf" srcId="{BBFF5B76-EB97-4D49-B68C-814D3D07AF14}" destId="{3870337F-0066-4974-A82F-2BA8724221E7}" srcOrd="1" destOrd="0" presId="urn:microsoft.com/office/officeart/2005/8/layout/lProcess1"/>
    <dgm:cxn modelId="{CDB8B9F6-5E0E-4179-9C5C-6090697DBCE2}" type="presParOf" srcId="{BBFF5B76-EB97-4D49-B68C-814D3D07AF14}" destId="{E0537E87-C1FD-4CE6-9EA5-16725C7FF92B}" srcOrd="2" destOrd="0" presId="urn:microsoft.com/office/officeart/2005/8/layout/lProcess1"/>
    <dgm:cxn modelId="{42D87C7F-A865-445C-98A9-4D404A74FDB8}" type="presParOf" srcId="{BBFF5B76-EB97-4D49-B68C-814D3D07AF14}" destId="{D722475B-8990-426C-8739-AE62DCE6749F}" srcOrd="3" destOrd="0" presId="urn:microsoft.com/office/officeart/2005/8/layout/lProcess1"/>
    <dgm:cxn modelId="{B0C14D29-3149-4829-8686-E81DB03A7CD1}" type="presParOf" srcId="{BBFF5B76-EB97-4D49-B68C-814D3D07AF14}" destId="{484CD5CA-1AFA-47B7-BABC-E5BB911C93FD}" srcOrd="4" destOrd="0" presId="urn:microsoft.com/office/officeart/2005/8/layout/lProcess1"/>
    <dgm:cxn modelId="{A03518ED-A907-427B-8A05-27C864720DED}" type="presParOf" srcId="{BBFF5B76-EB97-4D49-B68C-814D3D07AF14}" destId="{0D57DFD7-5115-4771-908C-288253A5A7EC}" srcOrd="5" destOrd="0" presId="urn:microsoft.com/office/officeart/2005/8/layout/lProcess1"/>
    <dgm:cxn modelId="{AAB96202-4FED-42AE-A3E1-86AF2320C15A}" type="presParOf" srcId="{BBFF5B76-EB97-4D49-B68C-814D3D07AF14}" destId="{03F92496-B447-471C-8C57-C6B17A2FE091}" srcOrd="6" destOrd="0" presId="urn:microsoft.com/office/officeart/2005/8/layout/lProcess1"/>
    <dgm:cxn modelId="{5352857E-9AD1-4532-B2DA-DF49D9A55D5F}" type="presParOf" srcId="{BBFF5B76-EB97-4D49-B68C-814D3D07AF14}" destId="{A11D4717-79A3-4F38-AA3E-7832607280F8}" srcOrd="7" destOrd="0" presId="urn:microsoft.com/office/officeart/2005/8/layout/lProcess1"/>
    <dgm:cxn modelId="{7EF1F87B-C93C-4D09-B051-462BAD72624B}" type="presParOf" srcId="{BBFF5B76-EB97-4D49-B68C-814D3D07AF14}" destId="{4BEFF52D-487B-4350-AD70-E1A9A12F5936}" srcOrd="8" destOrd="0" presId="urn:microsoft.com/office/officeart/2005/8/layout/lProcess1"/>
    <dgm:cxn modelId="{9DB441AA-63BD-47B7-9D58-5DE5614EBC0F}" type="presParOf" srcId="{BBFF5B76-EB97-4D49-B68C-814D3D07AF14}" destId="{56F8E9A2-CD24-4CFC-8A5E-40EC4487452A}" srcOrd="9" destOrd="0" presId="urn:microsoft.com/office/officeart/2005/8/layout/lProcess1"/>
    <dgm:cxn modelId="{B13B1516-1F8A-4DBD-B50E-6823366DAD47}" type="presParOf" srcId="{BBFF5B76-EB97-4D49-B68C-814D3D07AF14}" destId="{C94551BD-0E14-4DA7-A963-FBDE1A96AA30}" srcOrd="10" destOrd="0" presId="urn:microsoft.com/office/officeart/2005/8/layout/lProcess1"/>
    <dgm:cxn modelId="{DD3011F3-661A-48C1-B4D1-EDE962F45233}" type="presParOf" srcId="{BBFF5B76-EB97-4D49-B68C-814D3D07AF14}" destId="{0C4F7E1D-902D-45A2-8BFB-DC06012DF48C}" srcOrd="11" destOrd="0" presId="urn:microsoft.com/office/officeart/2005/8/layout/lProcess1"/>
    <dgm:cxn modelId="{99331649-D1B6-4DF2-A73B-A0F1021843F5}" type="presParOf" srcId="{BBFF5B76-EB97-4D49-B68C-814D3D07AF14}" destId="{872C9C4E-2F43-4660-B02D-D0144929E164}" srcOrd="12" destOrd="0" presId="urn:microsoft.com/office/officeart/2005/8/layout/lProcess1"/>
    <dgm:cxn modelId="{7A8878C1-CCF0-4CAC-8CA2-DB4CD1D3767B}" type="presParOf" srcId="{BBFF5B76-EB97-4D49-B68C-814D3D07AF14}" destId="{8872F96E-C009-454F-AF97-9892413DD74D}" srcOrd="13" destOrd="0" presId="urn:microsoft.com/office/officeart/2005/8/layout/lProcess1"/>
    <dgm:cxn modelId="{C3B8320D-38F1-42CB-94BF-261AF61B14C6}" type="presParOf" srcId="{BBFF5B76-EB97-4D49-B68C-814D3D07AF14}" destId="{881931DE-578B-4377-8F06-A05675ABF07B}" srcOrd="14" destOrd="0" presId="urn:microsoft.com/office/officeart/2005/8/layout/lProcess1"/>
    <dgm:cxn modelId="{BCF61CF3-9897-45BF-87E8-D055F218BBF7}" type="presParOf" srcId="{80501394-4DE6-4554-8C36-0C379714329D}" destId="{064DE3C1-F113-407C-9E58-0D567F1F10AE}" srcOrd="1" destOrd="0" presId="urn:microsoft.com/office/officeart/2005/8/layout/lProcess1"/>
    <dgm:cxn modelId="{BDA7A0B5-8FDB-429C-9FBA-E6150BEDCD55}" type="presParOf" srcId="{80501394-4DE6-4554-8C36-0C379714329D}" destId="{CC064D85-A75B-4516-9808-808E6A573D35}" srcOrd="2" destOrd="0" presId="urn:microsoft.com/office/officeart/2005/8/layout/lProcess1"/>
    <dgm:cxn modelId="{E2B0FF30-3886-46F4-A855-5B1E6941CD57}" type="presParOf" srcId="{CC064D85-A75B-4516-9808-808E6A573D35}" destId="{BE1D09DF-8C29-40D3-8348-1AA1FA630823}" srcOrd="0" destOrd="0" presId="urn:microsoft.com/office/officeart/2005/8/layout/lProcess1"/>
    <dgm:cxn modelId="{1EAEE26C-9AB9-451B-90AD-A98BBAB605D9}" type="presParOf" srcId="{CC064D85-A75B-4516-9808-808E6A573D35}" destId="{9CDFE9A2-8FC1-4293-A1CA-A5DB18DA5224}" srcOrd="1" destOrd="0" presId="urn:microsoft.com/office/officeart/2005/8/layout/lProcess1"/>
    <dgm:cxn modelId="{12D1F3FF-8B6C-461D-BD70-C4CD35A4F80C}" type="presParOf" srcId="{CC064D85-A75B-4516-9808-808E6A573D35}" destId="{04856CE5-8BC9-49FA-8444-8BDCCDA0552C}" srcOrd="2" destOrd="0" presId="urn:microsoft.com/office/officeart/2005/8/layout/lProcess1"/>
    <dgm:cxn modelId="{90E5FE53-DFBE-4F41-82FD-8FF1998FC359}" type="presParOf" srcId="{CC064D85-A75B-4516-9808-808E6A573D35}" destId="{F3FAEC78-7527-4CFF-88C9-E52BC9E2151D}" srcOrd="3" destOrd="0" presId="urn:microsoft.com/office/officeart/2005/8/layout/lProcess1"/>
    <dgm:cxn modelId="{0611731D-7CC6-4E68-ABFB-92596BC3E7D5}" type="presParOf" srcId="{CC064D85-A75B-4516-9808-808E6A573D35}" destId="{7515C189-C9BA-4D88-A653-89EF33BFA5F1}" srcOrd="4" destOrd="0" presId="urn:microsoft.com/office/officeart/2005/8/layout/lProcess1"/>
    <dgm:cxn modelId="{C53EC32D-4F3B-408B-B907-385DFD68C1CF}" type="presParOf" srcId="{CC064D85-A75B-4516-9808-808E6A573D35}" destId="{F4FE7F88-6A65-4A66-A386-C4FA45A708B6}" srcOrd="5" destOrd="0" presId="urn:microsoft.com/office/officeart/2005/8/layout/lProcess1"/>
    <dgm:cxn modelId="{9BBBB3F6-BC75-4F2D-BA3F-105E857B8C31}" type="presParOf" srcId="{CC064D85-A75B-4516-9808-808E6A573D35}" destId="{C286465B-7DBD-44A2-A3E9-DDD5144035FA}"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A41017-6941-0441-9E13-817E2F0885DF}" type="doc">
      <dgm:prSet loTypeId="urn:microsoft.com/office/officeart/2005/8/layout/process1" loCatId="" qsTypeId="urn:microsoft.com/office/officeart/2005/8/quickstyle/simple1" qsCatId="simple" csTypeId="urn:microsoft.com/office/officeart/2005/8/colors/colorful3" csCatId="colorful" phldr="1"/>
      <dgm:spPr/>
    </dgm:pt>
    <dgm:pt modelId="{01D074A7-6CBA-104C-8B79-1108E672BE36}">
      <dgm:prSet phldrT="[文字]"/>
      <dgm:spPr/>
      <dgm:t>
        <a:bodyPr/>
        <a:lstStyle/>
        <a:p>
          <a:r>
            <a:rPr lang="zh-Hant" altLang="en-US" b="1" dirty="0">
              <a:ln>
                <a:noFill/>
              </a:ln>
              <a:effectLst/>
            </a:rPr>
            <a:t>賺外快</a:t>
          </a:r>
          <a:endParaRPr lang="zh-TW" altLang="en-US" b="1" dirty="0">
            <a:ln>
              <a:noFill/>
            </a:ln>
            <a:effectLst/>
          </a:endParaRPr>
        </a:p>
      </dgm:t>
    </dgm:pt>
    <dgm:pt modelId="{25012D84-39BA-D14B-B207-9FDD62B7050B}" type="parTrans" cxnId="{62CF6595-2B06-AB4B-84F3-B1224C2ED47B}">
      <dgm:prSet/>
      <dgm:spPr/>
      <dgm:t>
        <a:bodyPr/>
        <a:lstStyle/>
        <a:p>
          <a:endParaRPr lang="zh-TW" altLang="en-US"/>
        </a:p>
      </dgm:t>
    </dgm:pt>
    <dgm:pt modelId="{D38F2867-CB6B-0A4D-87CE-0227BFAE53D6}" type="sibTrans" cxnId="{62CF6595-2B06-AB4B-84F3-B1224C2ED47B}">
      <dgm:prSet/>
      <dgm:spPr/>
      <dgm:t>
        <a:bodyPr/>
        <a:lstStyle/>
        <a:p>
          <a:endParaRPr lang="zh-TW" altLang="en-US"/>
        </a:p>
      </dgm:t>
    </dgm:pt>
    <dgm:pt modelId="{6E7F8730-114B-D941-BC5C-3F8FEB8FF4B1}">
      <dgm:prSet phldrT="[文字]" custT="1"/>
      <dgm:spPr/>
      <dgm:t>
        <a:bodyPr/>
        <a:lstStyle/>
        <a:p>
          <a:r>
            <a:rPr lang="zh-Hant" altLang="en-US" sz="1900" b="1">
              <a:effectLst/>
            </a:rPr>
            <a:t>月收</a:t>
          </a:r>
          <a:r>
            <a:rPr lang="en-US" altLang="zh-Hant" sz="2400" b="1">
              <a:effectLst/>
            </a:rPr>
            <a:t>3</a:t>
          </a:r>
          <a:r>
            <a:rPr lang="zh-Hant" altLang="en-US" sz="1900" b="1">
              <a:effectLst/>
            </a:rPr>
            <a:t>萬</a:t>
          </a:r>
          <a:r>
            <a:rPr lang="en-US" altLang="zh-Hant" sz="1900" b="1">
              <a:effectLst/>
            </a:rPr>
            <a:t>up</a:t>
          </a:r>
          <a:endParaRPr lang="zh-TW" altLang="en-US" sz="1900" b="1" dirty="0">
            <a:effectLst/>
          </a:endParaRPr>
        </a:p>
      </dgm:t>
    </dgm:pt>
    <dgm:pt modelId="{7CA905D5-9C6C-8249-BDA8-BEFD2994B587}" type="parTrans" cxnId="{0BCCE8F5-4B16-7946-B4CE-C1C91EBB5634}">
      <dgm:prSet/>
      <dgm:spPr/>
      <dgm:t>
        <a:bodyPr/>
        <a:lstStyle/>
        <a:p>
          <a:endParaRPr lang="zh-TW" altLang="en-US"/>
        </a:p>
      </dgm:t>
    </dgm:pt>
    <dgm:pt modelId="{4F670F15-62AB-B948-8106-2C66CD661F92}" type="sibTrans" cxnId="{0BCCE8F5-4B16-7946-B4CE-C1C91EBB5634}">
      <dgm:prSet/>
      <dgm:spPr/>
      <dgm:t>
        <a:bodyPr/>
        <a:lstStyle/>
        <a:p>
          <a:endParaRPr lang="zh-TW" altLang="en-US"/>
        </a:p>
      </dgm:t>
    </dgm:pt>
    <dgm:pt modelId="{F069A77B-1F05-AD42-AE47-AC9DBE827A70}">
      <dgm:prSet phldrT="[文字]"/>
      <dgm:spPr/>
      <dgm:t>
        <a:bodyPr/>
        <a:lstStyle/>
        <a:p>
          <a:r>
            <a:rPr lang="zh-Hant" altLang="en-US" b="1" dirty="0">
              <a:effectLst/>
            </a:rPr>
            <a:t>財富自由</a:t>
          </a:r>
          <a:endParaRPr lang="zh-TW" altLang="en-US" b="1" dirty="0">
            <a:effectLst/>
          </a:endParaRPr>
        </a:p>
      </dgm:t>
    </dgm:pt>
    <dgm:pt modelId="{93E4AF84-E52E-844D-A99D-BAAE9E07900D}" type="parTrans" cxnId="{7D9E96E1-DE7D-0246-9B6C-4F17A6A72F66}">
      <dgm:prSet/>
      <dgm:spPr/>
      <dgm:t>
        <a:bodyPr/>
        <a:lstStyle/>
        <a:p>
          <a:endParaRPr lang="zh-TW" altLang="en-US"/>
        </a:p>
      </dgm:t>
    </dgm:pt>
    <dgm:pt modelId="{7342D52B-AAA0-514F-8235-31A97DE47896}" type="sibTrans" cxnId="{7D9E96E1-DE7D-0246-9B6C-4F17A6A72F66}">
      <dgm:prSet/>
      <dgm:spPr/>
      <dgm:t>
        <a:bodyPr/>
        <a:lstStyle/>
        <a:p>
          <a:endParaRPr lang="zh-TW" altLang="en-US"/>
        </a:p>
      </dgm:t>
    </dgm:pt>
    <dgm:pt modelId="{1F3466BF-ADE0-7443-B3FA-46B0985A0F1D}">
      <dgm:prSet phldrT="[文字]"/>
      <dgm:spPr/>
      <dgm:t>
        <a:bodyPr/>
        <a:lstStyle/>
        <a:p>
          <a:r>
            <a:rPr lang="zh-Hant" altLang="en-US" b="1" dirty="0">
              <a:effectLst/>
            </a:rPr>
            <a:t>投資回本</a:t>
          </a:r>
          <a:endParaRPr lang="zh-TW" altLang="en-US" b="1" dirty="0">
            <a:effectLst/>
          </a:endParaRPr>
        </a:p>
      </dgm:t>
    </dgm:pt>
    <dgm:pt modelId="{6DDEDD84-E3C5-7C41-B922-D5CE39BD9E92}" type="sibTrans" cxnId="{A7E1627B-5FA4-084F-BFC5-6FF26AE837B5}">
      <dgm:prSet/>
      <dgm:spPr/>
      <dgm:t>
        <a:bodyPr/>
        <a:lstStyle/>
        <a:p>
          <a:endParaRPr lang="zh-TW" altLang="en-US"/>
        </a:p>
      </dgm:t>
    </dgm:pt>
    <dgm:pt modelId="{18E43C4C-E1BE-F74C-A037-60DC3602B88F}" type="parTrans" cxnId="{A7E1627B-5FA4-084F-BFC5-6FF26AE837B5}">
      <dgm:prSet/>
      <dgm:spPr/>
      <dgm:t>
        <a:bodyPr/>
        <a:lstStyle/>
        <a:p>
          <a:endParaRPr lang="zh-TW" altLang="en-US"/>
        </a:p>
      </dgm:t>
    </dgm:pt>
    <dgm:pt modelId="{3C0D6112-6841-2147-8D02-83F41C0501E9}" type="pres">
      <dgm:prSet presAssocID="{4BA41017-6941-0441-9E13-817E2F0885DF}" presName="Name0" presStyleCnt="0">
        <dgm:presLayoutVars>
          <dgm:dir/>
          <dgm:resizeHandles val="exact"/>
        </dgm:presLayoutVars>
      </dgm:prSet>
      <dgm:spPr/>
    </dgm:pt>
    <dgm:pt modelId="{8446628E-6D09-7044-B61B-9EA3285B2098}" type="pres">
      <dgm:prSet presAssocID="{1F3466BF-ADE0-7443-B3FA-46B0985A0F1D}" presName="node" presStyleLbl="node1" presStyleIdx="0" presStyleCnt="4">
        <dgm:presLayoutVars>
          <dgm:bulletEnabled val="1"/>
        </dgm:presLayoutVars>
      </dgm:prSet>
      <dgm:spPr/>
    </dgm:pt>
    <dgm:pt modelId="{C3E8EA05-392A-3A42-A99E-DF7049CF8212}" type="pres">
      <dgm:prSet presAssocID="{6DDEDD84-E3C5-7C41-B922-D5CE39BD9E92}" presName="sibTrans" presStyleLbl="sibTrans2D1" presStyleIdx="0" presStyleCnt="3"/>
      <dgm:spPr/>
    </dgm:pt>
    <dgm:pt modelId="{5DAB2DA3-687A-2348-930E-FB2A636D3198}" type="pres">
      <dgm:prSet presAssocID="{6DDEDD84-E3C5-7C41-B922-D5CE39BD9E92}" presName="connectorText" presStyleLbl="sibTrans2D1" presStyleIdx="0" presStyleCnt="3"/>
      <dgm:spPr/>
    </dgm:pt>
    <dgm:pt modelId="{7D39E890-675D-8E45-97B5-F78C36935BB1}" type="pres">
      <dgm:prSet presAssocID="{01D074A7-6CBA-104C-8B79-1108E672BE36}" presName="node" presStyleLbl="node1" presStyleIdx="1" presStyleCnt="4">
        <dgm:presLayoutVars>
          <dgm:bulletEnabled val="1"/>
        </dgm:presLayoutVars>
      </dgm:prSet>
      <dgm:spPr/>
    </dgm:pt>
    <dgm:pt modelId="{5D8380FD-936C-7D40-B1C9-609CCAC1B49D}" type="pres">
      <dgm:prSet presAssocID="{D38F2867-CB6B-0A4D-87CE-0227BFAE53D6}" presName="sibTrans" presStyleLbl="sibTrans2D1" presStyleIdx="1" presStyleCnt="3"/>
      <dgm:spPr/>
    </dgm:pt>
    <dgm:pt modelId="{7A37D90D-9F27-C14E-8738-9C37BD551A1C}" type="pres">
      <dgm:prSet presAssocID="{D38F2867-CB6B-0A4D-87CE-0227BFAE53D6}" presName="connectorText" presStyleLbl="sibTrans2D1" presStyleIdx="1" presStyleCnt="3"/>
      <dgm:spPr/>
    </dgm:pt>
    <dgm:pt modelId="{76833716-3E11-5C42-ACAD-F205F103B96B}" type="pres">
      <dgm:prSet presAssocID="{6E7F8730-114B-D941-BC5C-3F8FEB8FF4B1}" presName="node" presStyleLbl="node1" presStyleIdx="2" presStyleCnt="4">
        <dgm:presLayoutVars>
          <dgm:bulletEnabled val="1"/>
        </dgm:presLayoutVars>
      </dgm:prSet>
      <dgm:spPr/>
    </dgm:pt>
    <dgm:pt modelId="{3B552659-B65E-AD47-8CAB-D461B3DE8182}" type="pres">
      <dgm:prSet presAssocID="{4F670F15-62AB-B948-8106-2C66CD661F92}" presName="sibTrans" presStyleLbl="sibTrans2D1" presStyleIdx="2" presStyleCnt="3"/>
      <dgm:spPr/>
    </dgm:pt>
    <dgm:pt modelId="{8AEF2D2C-6240-D242-A021-60E862BB9733}" type="pres">
      <dgm:prSet presAssocID="{4F670F15-62AB-B948-8106-2C66CD661F92}" presName="connectorText" presStyleLbl="sibTrans2D1" presStyleIdx="2" presStyleCnt="3"/>
      <dgm:spPr/>
    </dgm:pt>
    <dgm:pt modelId="{6620E2B9-26A8-FD44-916D-0B1DEB66319E}" type="pres">
      <dgm:prSet presAssocID="{F069A77B-1F05-AD42-AE47-AC9DBE827A70}" presName="node" presStyleLbl="node1" presStyleIdx="3" presStyleCnt="4">
        <dgm:presLayoutVars>
          <dgm:bulletEnabled val="1"/>
        </dgm:presLayoutVars>
      </dgm:prSet>
      <dgm:spPr/>
    </dgm:pt>
  </dgm:ptLst>
  <dgm:cxnLst>
    <dgm:cxn modelId="{0C7F6028-735E-E145-B524-FB217047E991}" type="presOf" srcId="{6E7F8730-114B-D941-BC5C-3F8FEB8FF4B1}" destId="{76833716-3E11-5C42-ACAD-F205F103B96B}" srcOrd="0" destOrd="0" presId="urn:microsoft.com/office/officeart/2005/8/layout/process1"/>
    <dgm:cxn modelId="{8197F32F-6AC7-E04F-BC3E-06CC3A910FEE}" type="presOf" srcId="{4F670F15-62AB-B948-8106-2C66CD661F92}" destId="{3B552659-B65E-AD47-8CAB-D461B3DE8182}" srcOrd="0" destOrd="0" presId="urn:microsoft.com/office/officeart/2005/8/layout/process1"/>
    <dgm:cxn modelId="{1B2EEA46-6BD5-F144-A53E-F4255CABE192}" type="presOf" srcId="{F069A77B-1F05-AD42-AE47-AC9DBE827A70}" destId="{6620E2B9-26A8-FD44-916D-0B1DEB66319E}" srcOrd="0" destOrd="0" presId="urn:microsoft.com/office/officeart/2005/8/layout/process1"/>
    <dgm:cxn modelId="{C0738948-4349-C342-9EBF-04BF4D4EA409}" type="presOf" srcId="{4BA41017-6941-0441-9E13-817E2F0885DF}" destId="{3C0D6112-6841-2147-8D02-83F41C0501E9}" srcOrd="0" destOrd="0" presId="urn:microsoft.com/office/officeart/2005/8/layout/process1"/>
    <dgm:cxn modelId="{A7E1627B-5FA4-084F-BFC5-6FF26AE837B5}" srcId="{4BA41017-6941-0441-9E13-817E2F0885DF}" destId="{1F3466BF-ADE0-7443-B3FA-46B0985A0F1D}" srcOrd="0" destOrd="0" parTransId="{18E43C4C-E1BE-F74C-A037-60DC3602B88F}" sibTransId="{6DDEDD84-E3C5-7C41-B922-D5CE39BD9E92}"/>
    <dgm:cxn modelId="{62CF6595-2B06-AB4B-84F3-B1224C2ED47B}" srcId="{4BA41017-6941-0441-9E13-817E2F0885DF}" destId="{01D074A7-6CBA-104C-8B79-1108E672BE36}" srcOrd="1" destOrd="0" parTransId="{25012D84-39BA-D14B-B207-9FDD62B7050B}" sibTransId="{D38F2867-CB6B-0A4D-87CE-0227BFAE53D6}"/>
    <dgm:cxn modelId="{C215329F-981A-C747-890D-D0C2F6E3525B}" type="presOf" srcId="{6DDEDD84-E3C5-7C41-B922-D5CE39BD9E92}" destId="{C3E8EA05-392A-3A42-A99E-DF7049CF8212}" srcOrd="0" destOrd="0" presId="urn:microsoft.com/office/officeart/2005/8/layout/process1"/>
    <dgm:cxn modelId="{20761AA8-660E-904F-82BE-3730FB9F5E71}" type="presOf" srcId="{D38F2867-CB6B-0A4D-87CE-0227BFAE53D6}" destId="{7A37D90D-9F27-C14E-8738-9C37BD551A1C}" srcOrd="1" destOrd="0" presId="urn:microsoft.com/office/officeart/2005/8/layout/process1"/>
    <dgm:cxn modelId="{27259CC0-5793-214E-ACBA-B954E1AEBAA9}" type="presOf" srcId="{6DDEDD84-E3C5-7C41-B922-D5CE39BD9E92}" destId="{5DAB2DA3-687A-2348-930E-FB2A636D3198}" srcOrd="1" destOrd="0" presId="urn:microsoft.com/office/officeart/2005/8/layout/process1"/>
    <dgm:cxn modelId="{D31B29CD-7304-1244-A2D8-F476F3A07202}" type="presOf" srcId="{1F3466BF-ADE0-7443-B3FA-46B0985A0F1D}" destId="{8446628E-6D09-7044-B61B-9EA3285B2098}" srcOrd="0" destOrd="0" presId="urn:microsoft.com/office/officeart/2005/8/layout/process1"/>
    <dgm:cxn modelId="{7DA2F6D2-4FA9-CB47-B379-EA637989A621}" type="presOf" srcId="{D38F2867-CB6B-0A4D-87CE-0227BFAE53D6}" destId="{5D8380FD-936C-7D40-B1C9-609CCAC1B49D}" srcOrd="0" destOrd="0" presId="urn:microsoft.com/office/officeart/2005/8/layout/process1"/>
    <dgm:cxn modelId="{27A174D9-B434-B641-8DAD-61D79457D2FD}" type="presOf" srcId="{01D074A7-6CBA-104C-8B79-1108E672BE36}" destId="{7D39E890-675D-8E45-97B5-F78C36935BB1}" srcOrd="0" destOrd="0" presId="urn:microsoft.com/office/officeart/2005/8/layout/process1"/>
    <dgm:cxn modelId="{7D9E96E1-DE7D-0246-9B6C-4F17A6A72F66}" srcId="{4BA41017-6941-0441-9E13-817E2F0885DF}" destId="{F069A77B-1F05-AD42-AE47-AC9DBE827A70}" srcOrd="3" destOrd="0" parTransId="{93E4AF84-E52E-844D-A99D-BAAE9E07900D}" sibTransId="{7342D52B-AAA0-514F-8235-31A97DE47896}"/>
    <dgm:cxn modelId="{0725DAE5-A3F0-4D46-9FFF-FC7B85176199}" type="presOf" srcId="{4F670F15-62AB-B948-8106-2C66CD661F92}" destId="{8AEF2D2C-6240-D242-A021-60E862BB9733}" srcOrd="1" destOrd="0" presId="urn:microsoft.com/office/officeart/2005/8/layout/process1"/>
    <dgm:cxn modelId="{0BCCE8F5-4B16-7946-B4CE-C1C91EBB5634}" srcId="{4BA41017-6941-0441-9E13-817E2F0885DF}" destId="{6E7F8730-114B-D941-BC5C-3F8FEB8FF4B1}" srcOrd="2" destOrd="0" parTransId="{7CA905D5-9C6C-8249-BDA8-BEFD2994B587}" sibTransId="{4F670F15-62AB-B948-8106-2C66CD661F92}"/>
    <dgm:cxn modelId="{294D2622-B40D-A747-8986-B5786EC548CE}" type="presParOf" srcId="{3C0D6112-6841-2147-8D02-83F41C0501E9}" destId="{8446628E-6D09-7044-B61B-9EA3285B2098}" srcOrd="0" destOrd="0" presId="urn:microsoft.com/office/officeart/2005/8/layout/process1"/>
    <dgm:cxn modelId="{004160E6-245A-364B-B83B-6F0910FAEC8B}" type="presParOf" srcId="{3C0D6112-6841-2147-8D02-83F41C0501E9}" destId="{C3E8EA05-392A-3A42-A99E-DF7049CF8212}" srcOrd="1" destOrd="0" presId="urn:microsoft.com/office/officeart/2005/8/layout/process1"/>
    <dgm:cxn modelId="{201BA2AB-8653-2E46-97AC-E62F8EB94B73}" type="presParOf" srcId="{C3E8EA05-392A-3A42-A99E-DF7049CF8212}" destId="{5DAB2DA3-687A-2348-930E-FB2A636D3198}" srcOrd="0" destOrd="0" presId="urn:microsoft.com/office/officeart/2005/8/layout/process1"/>
    <dgm:cxn modelId="{C4443C4F-ABFD-F34A-BE1D-10792BBE9E35}" type="presParOf" srcId="{3C0D6112-6841-2147-8D02-83F41C0501E9}" destId="{7D39E890-675D-8E45-97B5-F78C36935BB1}" srcOrd="2" destOrd="0" presId="urn:microsoft.com/office/officeart/2005/8/layout/process1"/>
    <dgm:cxn modelId="{0BD1C8D7-2D75-C34F-A8AE-F3BC02E96B20}" type="presParOf" srcId="{3C0D6112-6841-2147-8D02-83F41C0501E9}" destId="{5D8380FD-936C-7D40-B1C9-609CCAC1B49D}" srcOrd="3" destOrd="0" presId="urn:microsoft.com/office/officeart/2005/8/layout/process1"/>
    <dgm:cxn modelId="{D5614D28-25C3-3547-80FE-63B9A583BBE1}" type="presParOf" srcId="{5D8380FD-936C-7D40-B1C9-609CCAC1B49D}" destId="{7A37D90D-9F27-C14E-8738-9C37BD551A1C}" srcOrd="0" destOrd="0" presId="urn:microsoft.com/office/officeart/2005/8/layout/process1"/>
    <dgm:cxn modelId="{808B9D7D-F209-2D46-B746-AC35D9016E5B}" type="presParOf" srcId="{3C0D6112-6841-2147-8D02-83F41C0501E9}" destId="{76833716-3E11-5C42-ACAD-F205F103B96B}" srcOrd="4" destOrd="0" presId="urn:microsoft.com/office/officeart/2005/8/layout/process1"/>
    <dgm:cxn modelId="{5C50014B-707E-A940-9ED5-23FFCAB9F83C}" type="presParOf" srcId="{3C0D6112-6841-2147-8D02-83F41C0501E9}" destId="{3B552659-B65E-AD47-8CAB-D461B3DE8182}" srcOrd="5" destOrd="0" presId="urn:microsoft.com/office/officeart/2005/8/layout/process1"/>
    <dgm:cxn modelId="{D24F07CE-1029-444B-97E5-01B639FD49B2}" type="presParOf" srcId="{3B552659-B65E-AD47-8CAB-D461B3DE8182}" destId="{8AEF2D2C-6240-D242-A021-60E862BB9733}" srcOrd="0" destOrd="0" presId="urn:microsoft.com/office/officeart/2005/8/layout/process1"/>
    <dgm:cxn modelId="{FFC8D3C7-561F-A947-8A44-D651EE1B3F4E}" type="presParOf" srcId="{3C0D6112-6841-2147-8D02-83F41C0501E9}" destId="{6620E2B9-26A8-FD44-916D-0B1DEB66319E}"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5E6BB-BE33-4DF3-A406-953C1F5D405A}" type="doc">
      <dgm:prSet loTypeId="urn:microsoft.com/office/officeart/2005/8/layout/pyramid1" loCatId="pyramid" qsTypeId="urn:microsoft.com/office/officeart/2005/8/quickstyle/simple1" qsCatId="simple" csTypeId="urn:microsoft.com/office/officeart/2005/8/colors/colorful2" csCatId="colorful" phldr="1"/>
      <dgm:spPr/>
    </dgm:pt>
    <dgm:pt modelId="{40DA04C1-1F45-4257-8337-EBCEF917FD93}">
      <dgm:prSet phldrT="[文字]"/>
      <dgm:spPr/>
      <dgm:t>
        <a:bodyPr/>
        <a:lstStyle/>
        <a:p>
          <a:r>
            <a:rPr lang="en-US" altLang="zh-TW" dirty="0">
              <a:solidFill>
                <a:schemeClr val="bg1"/>
              </a:solidFill>
            </a:rPr>
            <a:t>3</a:t>
          </a:r>
          <a:endParaRPr lang="zh-TW" altLang="en-US" dirty="0">
            <a:solidFill>
              <a:schemeClr val="bg1"/>
            </a:solidFill>
          </a:endParaRPr>
        </a:p>
      </dgm:t>
    </dgm:pt>
    <dgm:pt modelId="{981DB49B-0864-485D-B3DC-399A5A52700A}" type="parTrans" cxnId="{ECD29896-5978-4FC7-A18F-18507B56F5F6}">
      <dgm:prSet/>
      <dgm:spPr/>
      <dgm:t>
        <a:bodyPr/>
        <a:lstStyle/>
        <a:p>
          <a:endParaRPr lang="zh-TW" altLang="en-US">
            <a:solidFill>
              <a:schemeClr val="bg1"/>
            </a:solidFill>
          </a:endParaRPr>
        </a:p>
      </dgm:t>
    </dgm:pt>
    <dgm:pt modelId="{426FC9D0-18AC-4792-A3F8-1A2C9BCDDC24}" type="sibTrans" cxnId="{ECD29896-5978-4FC7-A18F-18507B56F5F6}">
      <dgm:prSet/>
      <dgm:spPr/>
      <dgm:t>
        <a:bodyPr/>
        <a:lstStyle/>
        <a:p>
          <a:endParaRPr lang="zh-TW" altLang="en-US">
            <a:solidFill>
              <a:schemeClr val="bg1"/>
            </a:solidFill>
          </a:endParaRPr>
        </a:p>
      </dgm:t>
    </dgm:pt>
    <dgm:pt modelId="{D1B49D7E-366E-43FB-9A14-EF1FC72E5AD2}">
      <dgm:prSet phldrT="[文字]"/>
      <dgm:spPr/>
      <dgm:t>
        <a:bodyPr/>
        <a:lstStyle/>
        <a:p>
          <a:r>
            <a:rPr lang="en-US" altLang="zh-TW" dirty="0">
              <a:solidFill>
                <a:schemeClr val="bg1"/>
              </a:solidFill>
            </a:rPr>
            <a:t>9</a:t>
          </a:r>
          <a:endParaRPr lang="zh-TW" altLang="en-US" dirty="0">
            <a:solidFill>
              <a:schemeClr val="bg1"/>
            </a:solidFill>
          </a:endParaRPr>
        </a:p>
      </dgm:t>
    </dgm:pt>
    <dgm:pt modelId="{60828B0F-3F41-40F4-8817-E9E18B967D01}" type="parTrans" cxnId="{D1E77917-4C0F-4876-995D-EC2F30140252}">
      <dgm:prSet/>
      <dgm:spPr/>
      <dgm:t>
        <a:bodyPr/>
        <a:lstStyle/>
        <a:p>
          <a:endParaRPr lang="zh-TW" altLang="en-US">
            <a:solidFill>
              <a:schemeClr val="bg1"/>
            </a:solidFill>
          </a:endParaRPr>
        </a:p>
      </dgm:t>
    </dgm:pt>
    <dgm:pt modelId="{9A3B080D-49C8-4E7F-9B13-BF5240555864}" type="sibTrans" cxnId="{D1E77917-4C0F-4876-995D-EC2F30140252}">
      <dgm:prSet/>
      <dgm:spPr/>
      <dgm:t>
        <a:bodyPr/>
        <a:lstStyle/>
        <a:p>
          <a:endParaRPr lang="zh-TW" altLang="en-US">
            <a:solidFill>
              <a:schemeClr val="bg1"/>
            </a:solidFill>
          </a:endParaRPr>
        </a:p>
      </dgm:t>
    </dgm:pt>
    <dgm:pt modelId="{F6BDD455-C2E1-4565-B655-A21FD61EA3D5}">
      <dgm:prSet phldrT="[文字]"/>
      <dgm:spPr/>
      <dgm:t>
        <a:bodyPr/>
        <a:lstStyle/>
        <a:p>
          <a:r>
            <a:rPr lang="en-US" altLang="zh-TW" dirty="0">
              <a:solidFill>
                <a:schemeClr val="bg1"/>
              </a:solidFill>
            </a:rPr>
            <a:t>27</a:t>
          </a:r>
          <a:endParaRPr lang="zh-TW" altLang="en-US" dirty="0">
            <a:solidFill>
              <a:schemeClr val="bg1"/>
            </a:solidFill>
          </a:endParaRPr>
        </a:p>
      </dgm:t>
    </dgm:pt>
    <dgm:pt modelId="{A6BBBE28-0648-488A-8227-6A4C3494A102}" type="parTrans" cxnId="{F7C0E64D-AC28-4527-AA9A-016D05F268D9}">
      <dgm:prSet/>
      <dgm:spPr/>
      <dgm:t>
        <a:bodyPr/>
        <a:lstStyle/>
        <a:p>
          <a:endParaRPr lang="zh-TW" altLang="en-US">
            <a:solidFill>
              <a:schemeClr val="bg1"/>
            </a:solidFill>
          </a:endParaRPr>
        </a:p>
      </dgm:t>
    </dgm:pt>
    <dgm:pt modelId="{AFDD9E95-DE47-42A4-BA53-3BDA004DCF5E}" type="sibTrans" cxnId="{F7C0E64D-AC28-4527-AA9A-016D05F268D9}">
      <dgm:prSet/>
      <dgm:spPr/>
      <dgm:t>
        <a:bodyPr/>
        <a:lstStyle/>
        <a:p>
          <a:endParaRPr lang="zh-TW" altLang="en-US">
            <a:solidFill>
              <a:schemeClr val="bg1"/>
            </a:solidFill>
          </a:endParaRPr>
        </a:p>
      </dgm:t>
    </dgm:pt>
    <dgm:pt modelId="{E4FB52EF-E077-4EE4-942C-29EE1B68C7D8}">
      <dgm:prSet phldrT="[文字]"/>
      <dgm:spPr/>
      <dgm:t>
        <a:bodyPr/>
        <a:lstStyle/>
        <a:p>
          <a:r>
            <a:rPr lang="en-US" altLang="zh-TW" dirty="0">
              <a:solidFill>
                <a:schemeClr val="bg1"/>
              </a:solidFill>
            </a:rPr>
            <a:t>243</a:t>
          </a:r>
          <a:endParaRPr lang="zh-TW" altLang="en-US" dirty="0">
            <a:solidFill>
              <a:schemeClr val="bg1"/>
            </a:solidFill>
          </a:endParaRPr>
        </a:p>
      </dgm:t>
    </dgm:pt>
    <dgm:pt modelId="{83A361BA-E58F-4556-9BE7-53D8A942A1B8}" type="parTrans" cxnId="{C5B1511C-423D-460D-8D41-13A506550B0B}">
      <dgm:prSet/>
      <dgm:spPr/>
      <dgm:t>
        <a:bodyPr/>
        <a:lstStyle/>
        <a:p>
          <a:endParaRPr lang="zh-TW" altLang="en-US">
            <a:solidFill>
              <a:schemeClr val="bg1"/>
            </a:solidFill>
          </a:endParaRPr>
        </a:p>
      </dgm:t>
    </dgm:pt>
    <dgm:pt modelId="{BDED476C-E5D5-4CE1-87F1-BDDD5966A47D}" type="sibTrans" cxnId="{C5B1511C-423D-460D-8D41-13A506550B0B}">
      <dgm:prSet/>
      <dgm:spPr/>
      <dgm:t>
        <a:bodyPr/>
        <a:lstStyle/>
        <a:p>
          <a:endParaRPr lang="zh-TW" altLang="en-US">
            <a:solidFill>
              <a:schemeClr val="bg1"/>
            </a:solidFill>
          </a:endParaRPr>
        </a:p>
      </dgm:t>
    </dgm:pt>
    <dgm:pt modelId="{3BA49774-DEC6-4347-A0E2-D1B1EE30A64E}">
      <dgm:prSet phldrT="[文字]"/>
      <dgm:spPr/>
      <dgm:t>
        <a:bodyPr/>
        <a:lstStyle/>
        <a:p>
          <a:r>
            <a:rPr lang="en-US" altLang="zh-TW" dirty="0">
              <a:solidFill>
                <a:schemeClr val="bg1"/>
              </a:solidFill>
            </a:rPr>
            <a:t>81</a:t>
          </a:r>
          <a:endParaRPr lang="zh-TW" altLang="en-US" dirty="0">
            <a:solidFill>
              <a:schemeClr val="bg1"/>
            </a:solidFill>
          </a:endParaRPr>
        </a:p>
      </dgm:t>
    </dgm:pt>
    <dgm:pt modelId="{50B47B1D-C1A4-498D-BA7C-5C93B249EA3A}" type="parTrans" cxnId="{7531F6E4-20BB-4910-90ED-CFCF26A3E53D}">
      <dgm:prSet/>
      <dgm:spPr/>
      <dgm:t>
        <a:bodyPr/>
        <a:lstStyle/>
        <a:p>
          <a:endParaRPr lang="zh-TW" altLang="en-US">
            <a:solidFill>
              <a:schemeClr val="bg1"/>
            </a:solidFill>
          </a:endParaRPr>
        </a:p>
      </dgm:t>
    </dgm:pt>
    <dgm:pt modelId="{C2F77785-366D-4A2C-B1E7-FEFCA3B73310}" type="sibTrans" cxnId="{7531F6E4-20BB-4910-90ED-CFCF26A3E53D}">
      <dgm:prSet/>
      <dgm:spPr/>
      <dgm:t>
        <a:bodyPr/>
        <a:lstStyle/>
        <a:p>
          <a:endParaRPr lang="zh-TW" altLang="en-US">
            <a:solidFill>
              <a:schemeClr val="bg1"/>
            </a:solidFill>
          </a:endParaRPr>
        </a:p>
      </dgm:t>
    </dgm:pt>
    <dgm:pt modelId="{200E5B10-DF60-4F83-9F51-9768BD635D05}">
      <dgm:prSet phldrT="[文字]"/>
      <dgm:spPr/>
      <dgm:t>
        <a:bodyPr/>
        <a:lstStyle/>
        <a:p>
          <a:r>
            <a:rPr lang="en-US" altLang="zh-TW" dirty="0">
              <a:solidFill>
                <a:schemeClr val="bg1"/>
              </a:solidFill>
            </a:rPr>
            <a:t>729</a:t>
          </a:r>
          <a:endParaRPr lang="zh-TW" altLang="en-US" dirty="0">
            <a:solidFill>
              <a:schemeClr val="bg1"/>
            </a:solidFill>
          </a:endParaRPr>
        </a:p>
      </dgm:t>
    </dgm:pt>
    <dgm:pt modelId="{1AD9F99B-4838-4590-99E6-8E669882D34F}" type="parTrans" cxnId="{AE2FA01F-2537-451A-8A01-139B21A3BEDB}">
      <dgm:prSet/>
      <dgm:spPr/>
      <dgm:t>
        <a:bodyPr/>
        <a:lstStyle/>
        <a:p>
          <a:endParaRPr lang="zh-TW" altLang="en-US">
            <a:solidFill>
              <a:schemeClr val="bg1"/>
            </a:solidFill>
          </a:endParaRPr>
        </a:p>
      </dgm:t>
    </dgm:pt>
    <dgm:pt modelId="{ECBD56E0-67EC-4220-B903-65C20AED7116}" type="sibTrans" cxnId="{AE2FA01F-2537-451A-8A01-139B21A3BEDB}">
      <dgm:prSet/>
      <dgm:spPr/>
      <dgm:t>
        <a:bodyPr/>
        <a:lstStyle/>
        <a:p>
          <a:endParaRPr lang="zh-TW" altLang="en-US">
            <a:solidFill>
              <a:schemeClr val="bg1"/>
            </a:solidFill>
          </a:endParaRPr>
        </a:p>
      </dgm:t>
    </dgm:pt>
    <dgm:pt modelId="{A110AC81-5221-4C35-BE01-A5CCE709C23C}">
      <dgm:prSet phldrT="[文字]"/>
      <dgm:spPr/>
      <dgm:t>
        <a:bodyPr/>
        <a:lstStyle/>
        <a:p>
          <a:r>
            <a:rPr lang="en-US" altLang="zh-TW" dirty="0">
              <a:solidFill>
                <a:schemeClr val="bg1"/>
              </a:solidFill>
            </a:rPr>
            <a:t>2187</a:t>
          </a:r>
          <a:endParaRPr lang="zh-TW" altLang="en-US" dirty="0">
            <a:solidFill>
              <a:schemeClr val="bg1"/>
            </a:solidFill>
          </a:endParaRPr>
        </a:p>
      </dgm:t>
    </dgm:pt>
    <dgm:pt modelId="{03183F44-36D6-4D90-ACCA-F7D9F2A72E8A}" type="parTrans" cxnId="{7381C181-EB93-4873-8DE2-5C99A16F5AD9}">
      <dgm:prSet/>
      <dgm:spPr/>
      <dgm:t>
        <a:bodyPr/>
        <a:lstStyle/>
        <a:p>
          <a:endParaRPr lang="zh-TW" altLang="en-US">
            <a:solidFill>
              <a:schemeClr val="bg1"/>
            </a:solidFill>
          </a:endParaRPr>
        </a:p>
      </dgm:t>
    </dgm:pt>
    <dgm:pt modelId="{133448C1-CA0D-4A63-99C3-C5EDF55B60B2}" type="sibTrans" cxnId="{7381C181-EB93-4873-8DE2-5C99A16F5AD9}">
      <dgm:prSet/>
      <dgm:spPr/>
      <dgm:t>
        <a:bodyPr/>
        <a:lstStyle/>
        <a:p>
          <a:endParaRPr lang="zh-TW" altLang="en-US">
            <a:solidFill>
              <a:schemeClr val="bg1"/>
            </a:solidFill>
          </a:endParaRPr>
        </a:p>
      </dgm:t>
    </dgm:pt>
    <dgm:pt modelId="{AD2498F5-12D5-4B94-80EF-AF165514D67C}">
      <dgm:prSet phldrT="[文字]"/>
      <dgm:spPr/>
      <dgm:t>
        <a:bodyPr/>
        <a:lstStyle/>
        <a:p>
          <a:r>
            <a:rPr lang="en-US" altLang="zh-TW" dirty="0">
              <a:solidFill>
                <a:schemeClr val="bg1"/>
              </a:solidFill>
            </a:rPr>
            <a:t>6561</a:t>
          </a:r>
          <a:endParaRPr lang="zh-TW" altLang="en-US" dirty="0">
            <a:solidFill>
              <a:schemeClr val="bg1"/>
            </a:solidFill>
          </a:endParaRPr>
        </a:p>
      </dgm:t>
    </dgm:pt>
    <dgm:pt modelId="{D8FEFAE8-C181-4A73-BB1F-FEC225259E0C}" type="parTrans" cxnId="{206D92B8-EF9F-40C0-BBD3-E43D09E7EFAF}">
      <dgm:prSet/>
      <dgm:spPr/>
      <dgm:t>
        <a:bodyPr/>
        <a:lstStyle/>
        <a:p>
          <a:endParaRPr lang="zh-TW" altLang="en-US">
            <a:solidFill>
              <a:schemeClr val="bg1"/>
            </a:solidFill>
          </a:endParaRPr>
        </a:p>
      </dgm:t>
    </dgm:pt>
    <dgm:pt modelId="{0DF7823C-C401-4B12-92A0-7E8FB71A2E84}" type="sibTrans" cxnId="{206D92B8-EF9F-40C0-BBD3-E43D09E7EFAF}">
      <dgm:prSet/>
      <dgm:spPr/>
      <dgm:t>
        <a:bodyPr/>
        <a:lstStyle/>
        <a:p>
          <a:endParaRPr lang="zh-TW" altLang="en-US">
            <a:solidFill>
              <a:schemeClr val="bg1"/>
            </a:solidFill>
          </a:endParaRPr>
        </a:p>
      </dgm:t>
    </dgm:pt>
    <dgm:pt modelId="{C55A286E-CBC2-4264-9EAB-FC5C65FC2914}">
      <dgm:prSet phldrT="[文字]"/>
      <dgm:spPr/>
      <dgm:t>
        <a:bodyPr/>
        <a:lstStyle/>
        <a:p>
          <a:r>
            <a:rPr lang="en-US" altLang="zh-TW" dirty="0">
              <a:solidFill>
                <a:schemeClr val="bg1"/>
              </a:solidFill>
            </a:rPr>
            <a:t>19683</a:t>
          </a:r>
          <a:endParaRPr lang="zh-TW" altLang="en-US" dirty="0">
            <a:solidFill>
              <a:schemeClr val="bg1"/>
            </a:solidFill>
          </a:endParaRPr>
        </a:p>
      </dgm:t>
    </dgm:pt>
    <dgm:pt modelId="{9CFA33B4-0FDC-40D5-AE33-C3A510FF16EB}" type="parTrans" cxnId="{075E3CAE-1C8C-4061-AC1C-852CDBC67378}">
      <dgm:prSet/>
      <dgm:spPr/>
      <dgm:t>
        <a:bodyPr/>
        <a:lstStyle/>
        <a:p>
          <a:endParaRPr lang="zh-TW" altLang="en-US">
            <a:solidFill>
              <a:schemeClr val="bg1"/>
            </a:solidFill>
          </a:endParaRPr>
        </a:p>
      </dgm:t>
    </dgm:pt>
    <dgm:pt modelId="{4A1A51FB-0CC4-40A2-87CC-4EC19563B004}" type="sibTrans" cxnId="{075E3CAE-1C8C-4061-AC1C-852CDBC67378}">
      <dgm:prSet/>
      <dgm:spPr/>
      <dgm:t>
        <a:bodyPr/>
        <a:lstStyle/>
        <a:p>
          <a:endParaRPr lang="zh-TW" altLang="en-US">
            <a:solidFill>
              <a:schemeClr val="bg1"/>
            </a:solidFill>
          </a:endParaRPr>
        </a:p>
      </dgm:t>
    </dgm:pt>
    <dgm:pt modelId="{83DF8526-89C5-49CB-962E-01ADC26AF8D2}" type="pres">
      <dgm:prSet presAssocID="{1B45E6BB-BE33-4DF3-A406-953C1F5D405A}" presName="Name0" presStyleCnt="0">
        <dgm:presLayoutVars>
          <dgm:dir/>
          <dgm:animLvl val="lvl"/>
          <dgm:resizeHandles val="exact"/>
        </dgm:presLayoutVars>
      </dgm:prSet>
      <dgm:spPr/>
    </dgm:pt>
    <dgm:pt modelId="{DBC7AD3E-EE1B-4CC5-A79A-8AF791A0E44B}" type="pres">
      <dgm:prSet presAssocID="{40DA04C1-1F45-4257-8337-EBCEF917FD93}" presName="Name8" presStyleCnt="0"/>
      <dgm:spPr/>
    </dgm:pt>
    <dgm:pt modelId="{BB403949-9620-49F4-87A8-22560A59DFD6}" type="pres">
      <dgm:prSet presAssocID="{40DA04C1-1F45-4257-8337-EBCEF917FD93}" presName="level" presStyleLbl="node1" presStyleIdx="0" presStyleCnt="9">
        <dgm:presLayoutVars>
          <dgm:chMax val="1"/>
          <dgm:bulletEnabled val="1"/>
        </dgm:presLayoutVars>
      </dgm:prSet>
      <dgm:spPr/>
    </dgm:pt>
    <dgm:pt modelId="{E4125CB4-FF63-4ED2-BA15-22ADD4F0E6DE}" type="pres">
      <dgm:prSet presAssocID="{40DA04C1-1F45-4257-8337-EBCEF917FD93}" presName="levelTx" presStyleLbl="revTx" presStyleIdx="0" presStyleCnt="0">
        <dgm:presLayoutVars>
          <dgm:chMax val="1"/>
          <dgm:bulletEnabled val="1"/>
        </dgm:presLayoutVars>
      </dgm:prSet>
      <dgm:spPr/>
    </dgm:pt>
    <dgm:pt modelId="{E799643B-1709-4E18-BF21-8F3C2753A1FB}" type="pres">
      <dgm:prSet presAssocID="{D1B49D7E-366E-43FB-9A14-EF1FC72E5AD2}" presName="Name8" presStyleCnt="0"/>
      <dgm:spPr/>
    </dgm:pt>
    <dgm:pt modelId="{DF8D124F-C226-4A2F-AC16-1F565CF09EC0}" type="pres">
      <dgm:prSet presAssocID="{D1B49D7E-366E-43FB-9A14-EF1FC72E5AD2}" presName="level" presStyleLbl="node1" presStyleIdx="1" presStyleCnt="9">
        <dgm:presLayoutVars>
          <dgm:chMax val="1"/>
          <dgm:bulletEnabled val="1"/>
        </dgm:presLayoutVars>
      </dgm:prSet>
      <dgm:spPr/>
    </dgm:pt>
    <dgm:pt modelId="{1589A11C-28B6-4D83-830C-CE881025ABE5}" type="pres">
      <dgm:prSet presAssocID="{D1B49D7E-366E-43FB-9A14-EF1FC72E5AD2}" presName="levelTx" presStyleLbl="revTx" presStyleIdx="0" presStyleCnt="0">
        <dgm:presLayoutVars>
          <dgm:chMax val="1"/>
          <dgm:bulletEnabled val="1"/>
        </dgm:presLayoutVars>
      </dgm:prSet>
      <dgm:spPr/>
    </dgm:pt>
    <dgm:pt modelId="{28DB5995-957B-46D1-8C1D-CACE89CAF209}" type="pres">
      <dgm:prSet presAssocID="{F6BDD455-C2E1-4565-B655-A21FD61EA3D5}" presName="Name8" presStyleCnt="0"/>
      <dgm:spPr/>
    </dgm:pt>
    <dgm:pt modelId="{6471A393-2789-46BC-BD10-DC4F2460DC0B}" type="pres">
      <dgm:prSet presAssocID="{F6BDD455-C2E1-4565-B655-A21FD61EA3D5}" presName="level" presStyleLbl="node1" presStyleIdx="2" presStyleCnt="9">
        <dgm:presLayoutVars>
          <dgm:chMax val="1"/>
          <dgm:bulletEnabled val="1"/>
        </dgm:presLayoutVars>
      </dgm:prSet>
      <dgm:spPr/>
    </dgm:pt>
    <dgm:pt modelId="{074C51D7-E0E9-4AEB-A542-54A0B5155845}" type="pres">
      <dgm:prSet presAssocID="{F6BDD455-C2E1-4565-B655-A21FD61EA3D5}" presName="levelTx" presStyleLbl="revTx" presStyleIdx="0" presStyleCnt="0">
        <dgm:presLayoutVars>
          <dgm:chMax val="1"/>
          <dgm:bulletEnabled val="1"/>
        </dgm:presLayoutVars>
      </dgm:prSet>
      <dgm:spPr/>
    </dgm:pt>
    <dgm:pt modelId="{643AE90F-6ED1-4262-8806-821EAD5EC91B}" type="pres">
      <dgm:prSet presAssocID="{3BA49774-DEC6-4347-A0E2-D1B1EE30A64E}" presName="Name8" presStyleCnt="0"/>
      <dgm:spPr/>
    </dgm:pt>
    <dgm:pt modelId="{A6754424-7E4E-4A76-8C3E-CF0017F62A2C}" type="pres">
      <dgm:prSet presAssocID="{3BA49774-DEC6-4347-A0E2-D1B1EE30A64E}" presName="level" presStyleLbl="node1" presStyleIdx="3" presStyleCnt="9">
        <dgm:presLayoutVars>
          <dgm:chMax val="1"/>
          <dgm:bulletEnabled val="1"/>
        </dgm:presLayoutVars>
      </dgm:prSet>
      <dgm:spPr/>
    </dgm:pt>
    <dgm:pt modelId="{0F6E74B0-4969-4512-A7FF-9802FD043F6F}" type="pres">
      <dgm:prSet presAssocID="{3BA49774-DEC6-4347-A0E2-D1B1EE30A64E}" presName="levelTx" presStyleLbl="revTx" presStyleIdx="0" presStyleCnt="0">
        <dgm:presLayoutVars>
          <dgm:chMax val="1"/>
          <dgm:bulletEnabled val="1"/>
        </dgm:presLayoutVars>
      </dgm:prSet>
      <dgm:spPr/>
    </dgm:pt>
    <dgm:pt modelId="{525D93F7-BCF0-41BF-9920-C9658526D408}" type="pres">
      <dgm:prSet presAssocID="{E4FB52EF-E077-4EE4-942C-29EE1B68C7D8}" presName="Name8" presStyleCnt="0"/>
      <dgm:spPr/>
    </dgm:pt>
    <dgm:pt modelId="{A4C7DFDD-D281-4E82-97F7-AAFE671F7630}" type="pres">
      <dgm:prSet presAssocID="{E4FB52EF-E077-4EE4-942C-29EE1B68C7D8}" presName="level" presStyleLbl="node1" presStyleIdx="4" presStyleCnt="9">
        <dgm:presLayoutVars>
          <dgm:chMax val="1"/>
          <dgm:bulletEnabled val="1"/>
        </dgm:presLayoutVars>
      </dgm:prSet>
      <dgm:spPr/>
    </dgm:pt>
    <dgm:pt modelId="{469F31B3-796B-4D05-A12A-15CA3125E5AB}" type="pres">
      <dgm:prSet presAssocID="{E4FB52EF-E077-4EE4-942C-29EE1B68C7D8}" presName="levelTx" presStyleLbl="revTx" presStyleIdx="0" presStyleCnt="0">
        <dgm:presLayoutVars>
          <dgm:chMax val="1"/>
          <dgm:bulletEnabled val="1"/>
        </dgm:presLayoutVars>
      </dgm:prSet>
      <dgm:spPr/>
    </dgm:pt>
    <dgm:pt modelId="{DDEBE00E-B183-4853-BB58-A46BEC00C1B7}" type="pres">
      <dgm:prSet presAssocID="{200E5B10-DF60-4F83-9F51-9768BD635D05}" presName="Name8" presStyleCnt="0"/>
      <dgm:spPr/>
    </dgm:pt>
    <dgm:pt modelId="{A8CFFAC8-8371-489B-9D04-61B73ED9B79B}" type="pres">
      <dgm:prSet presAssocID="{200E5B10-DF60-4F83-9F51-9768BD635D05}" presName="level" presStyleLbl="node1" presStyleIdx="5" presStyleCnt="9">
        <dgm:presLayoutVars>
          <dgm:chMax val="1"/>
          <dgm:bulletEnabled val="1"/>
        </dgm:presLayoutVars>
      </dgm:prSet>
      <dgm:spPr/>
    </dgm:pt>
    <dgm:pt modelId="{5DF0D18B-B00B-4575-BDBE-8348EC23257F}" type="pres">
      <dgm:prSet presAssocID="{200E5B10-DF60-4F83-9F51-9768BD635D05}" presName="levelTx" presStyleLbl="revTx" presStyleIdx="0" presStyleCnt="0">
        <dgm:presLayoutVars>
          <dgm:chMax val="1"/>
          <dgm:bulletEnabled val="1"/>
        </dgm:presLayoutVars>
      </dgm:prSet>
      <dgm:spPr/>
    </dgm:pt>
    <dgm:pt modelId="{77F730B3-3DE1-4526-8904-9655C3F32CEB}" type="pres">
      <dgm:prSet presAssocID="{A110AC81-5221-4C35-BE01-A5CCE709C23C}" presName="Name8" presStyleCnt="0"/>
      <dgm:spPr/>
    </dgm:pt>
    <dgm:pt modelId="{2F0F9245-F62C-486C-94E1-A4C98FE885F3}" type="pres">
      <dgm:prSet presAssocID="{A110AC81-5221-4C35-BE01-A5CCE709C23C}" presName="level" presStyleLbl="node1" presStyleIdx="6" presStyleCnt="9">
        <dgm:presLayoutVars>
          <dgm:chMax val="1"/>
          <dgm:bulletEnabled val="1"/>
        </dgm:presLayoutVars>
      </dgm:prSet>
      <dgm:spPr/>
    </dgm:pt>
    <dgm:pt modelId="{59BF2345-F943-4A3B-AA00-9A8BEE8307CC}" type="pres">
      <dgm:prSet presAssocID="{A110AC81-5221-4C35-BE01-A5CCE709C23C}" presName="levelTx" presStyleLbl="revTx" presStyleIdx="0" presStyleCnt="0">
        <dgm:presLayoutVars>
          <dgm:chMax val="1"/>
          <dgm:bulletEnabled val="1"/>
        </dgm:presLayoutVars>
      </dgm:prSet>
      <dgm:spPr/>
    </dgm:pt>
    <dgm:pt modelId="{1D6CA0C8-3D60-43BE-B22A-3D34ADD8A933}" type="pres">
      <dgm:prSet presAssocID="{AD2498F5-12D5-4B94-80EF-AF165514D67C}" presName="Name8" presStyleCnt="0"/>
      <dgm:spPr/>
    </dgm:pt>
    <dgm:pt modelId="{9FB8D9F0-F6E7-4EB8-B6EE-6638C0EF663F}" type="pres">
      <dgm:prSet presAssocID="{AD2498F5-12D5-4B94-80EF-AF165514D67C}" presName="level" presStyleLbl="node1" presStyleIdx="7" presStyleCnt="9" custLinFactNeighborX="-146" custLinFactNeighborY="-1216">
        <dgm:presLayoutVars>
          <dgm:chMax val="1"/>
          <dgm:bulletEnabled val="1"/>
        </dgm:presLayoutVars>
      </dgm:prSet>
      <dgm:spPr/>
    </dgm:pt>
    <dgm:pt modelId="{E32BB541-D777-4AE2-AD3F-308811489422}" type="pres">
      <dgm:prSet presAssocID="{AD2498F5-12D5-4B94-80EF-AF165514D67C}" presName="levelTx" presStyleLbl="revTx" presStyleIdx="0" presStyleCnt="0">
        <dgm:presLayoutVars>
          <dgm:chMax val="1"/>
          <dgm:bulletEnabled val="1"/>
        </dgm:presLayoutVars>
      </dgm:prSet>
      <dgm:spPr/>
    </dgm:pt>
    <dgm:pt modelId="{BC1998DF-E7C9-40B5-B92B-77B11CB0C479}" type="pres">
      <dgm:prSet presAssocID="{C55A286E-CBC2-4264-9EAB-FC5C65FC2914}" presName="Name8" presStyleCnt="0"/>
      <dgm:spPr/>
    </dgm:pt>
    <dgm:pt modelId="{CA0E0327-37C8-48AE-8A71-AF5104B0D6DE}" type="pres">
      <dgm:prSet presAssocID="{C55A286E-CBC2-4264-9EAB-FC5C65FC2914}" presName="level" presStyleLbl="node1" presStyleIdx="8" presStyleCnt="9">
        <dgm:presLayoutVars>
          <dgm:chMax val="1"/>
          <dgm:bulletEnabled val="1"/>
        </dgm:presLayoutVars>
      </dgm:prSet>
      <dgm:spPr/>
    </dgm:pt>
    <dgm:pt modelId="{7F247604-78EF-4738-885D-E86B16AEB8E3}" type="pres">
      <dgm:prSet presAssocID="{C55A286E-CBC2-4264-9EAB-FC5C65FC2914}" presName="levelTx" presStyleLbl="revTx" presStyleIdx="0" presStyleCnt="0">
        <dgm:presLayoutVars>
          <dgm:chMax val="1"/>
          <dgm:bulletEnabled val="1"/>
        </dgm:presLayoutVars>
      </dgm:prSet>
      <dgm:spPr/>
    </dgm:pt>
  </dgm:ptLst>
  <dgm:cxnLst>
    <dgm:cxn modelId="{ECB65902-1E57-4113-B350-D611660E8652}" type="presOf" srcId="{AD2498F5-12D5-4B94-80EF-AF165514D67C}" destId="{9FB8D9F0-F6E7-4EB8-B6EE-6638C0EF663F}" srcOrd="0" destOrd="0" presId="urn:microsoft.com/office/officeart/2005/8/layout/pyramid1"/>
    <dgm:cxn modelId="{C57E0609-C15D-4D67-BEA5-DB1B06C738A2}" type="presOf" srcId="{C55A286E-CBC2-4264-9EAB-FC5C65FC2914}" destId="{7F247604-78EF-4738-885D-E86B16AEB8E3}" srcOrd="1" destOrd="0" presId="urn:microsoft.com/office/officeart/2005/8/layout/pyramid1"/>
    <dgm:cxn modelId="{F181A20F-19A8-4BF3-B1CD-EB9CCBEB3600}" type="presOf" srcId="{40DA04C1-1F45-4257-8337-EBCEF917FD93}" destId="{E4125CB4-FF63-4ED2-BA15-22ADD4F0E6DE}" srcOrd="1" destOrd="0" presId="urn:microsoft.com/office/officeart/2005/8/layout/pyramid1"/>
    <dgm:cxn modelId="{D1E77917-4C0F-4876-995D-EC2F30140252}" srcId="{1B45E6BB-BE33-4DF3-A406-953C1F5D405A}" destId="{D1B49D7E-366E-43FB-9A14-EF1FC72E5AD2}" srcOrd="1" destOrd="0" parTransId="{60828B0F-3F41-40F4-8817-E9E18B967D01}" sibTransId="{9A3B080D-49C8-4E7F-9B13-BF5240555864}"/>
    <dgm:cxn modelId="{C5B1511C-423D-460D-8D41-13A506550B0B}" srcId="{1B45E6BB-BE33-4DF3-A406-953C1F5D405A}" destId="{E4FB52EF-E077-4EE4-942C-29EE1B68C7D8}" srcOrd="4" destOrd="0" parTransId="{83A361BA-E58F-4556-9BE7-53D8A942A1B8}" sibTransId="{BDED476C-E5D5-4CE1-87F1-BDDD5966A47D}"/>
    <dgm:cxn modelId="{AE2FA01F-2537-451A-8A01-139B21A3BEDB}" srcId="{1B45E6BB-BE33-4DF3-A406-953C1F5D405A}" destId="{200E5B10-DF60-4F83-9F51-9768BD635D05}" srcOrd="5" destOrd="0" parTransId="{1AD9F99B-4838-4590-99E6-8E669882D34F}" sibTransId="{ECBD56E0-67EC-4220-B903-65C20AED7116}"/>
    <dgm:cxn modelId="{E8F66625-03E8-403E-873B-63E9EC152684}" type="presOf" srcId="{F6BDD455-C2E1-4565-B655-A21FD61EA3D5}" destId="{074C51D7-E0E9-4AEB-A542-54A0B5155845}" srcOrd="1" destOrd="0" presId="urn:microsoft.com/office/officeart/2005/8/layout/pyramid1"/>
    <dgm:cxn modelId="{85C4383D-65DC-4D7A-8AD4-3C8262184F54}" type="presOf" srcId="{3BA49774-DEC6-4347-A0E2-D1B1EE30A64E}" destId="{A6754424-7E4E-4A76-8C3E-CF0017F62A2C}" srcOrd="0" destOrd="0" presId="urn:microsoft.com/office/officeart/2005/8/layout/pyramid1"/>
    <dgm:cxn modelId="{3689363F-035B-4F6F-8158-4A4F6F25CEBF}" type="presOf" srcId="{3BA49774-DEC6-4347-A0E2-D1B1EE30A64E}" destId="{0F6E74B0-4969-4512-A7FF-9802FD043F6F}" srcOrd="1" destOrd="0" presId="urn:microsoft.com/office/officeart/2005/8/layout/pyramid1"/>
    <dgm:cxn modelId="{F7C0E64D-AC28-4527-AA9A-016D05F268D9}" srcId="{1B45E6BB-BE33-4DF3-A406-953C1F5D405A}" destId="{F6BDD455-C2E1-4565-B655-A21FD61EA3D5}" srcOrd="2" destOrd="0" parTransId="{A6BBBE28-0648-488A-8227-6A4C3494A102}" sibTransId="{AFDD9E95-DE47-42A4-BA53-3BDA004DCF5E}"/>
    <dgm:cxn modelId="{96188D7A-B6B9-416E-A01C-B307CDF9E994}" type="presOf" srcId="{AD2498F5-12D5-4B94-80EF-AF165514D67C}" destId="{E32BB541-D777-4AE2-AD3F-308811489422}" srcOrd="1" destOrd="0" presId="urn:microsoft.com/office/officeart/2005/8/layout/pyramid1"/>
    <dgm:cxn modelId="{1B7DA27A-8C84-445E-B01F-22674EF86A39}" type="presOf" srcId="{F6BDD455-C2E1-4565-B655-A21FD61EA3D5}" destId="{6471A393-2789-46BC-BD10-DC4F2460DC0B}" srcOrd="0" destOrd="0" presId="urn:microsoft.com/office/officeart/2005/8/layout/pyramid1"/>
    <dgm:cxn modelId="{EAAAE65A-6CBD-40FB-BD4C-3F65317E7387}" type="presOf" srcId="{A110AC81-5221-4C35-BE01-A5CCE709C23C}" destId="{59BF2345-F943-4A3B-AA00-9A8BEE8307CC}" srcOrd="1" destOrd="0" presId="urn:microsoft.com/office/officeart/2005/8/layout/pyramid1"/>
    <dgm:cxn modelId="{7381C181-EB93-4873-8DE2-5C99A16F5AD9}" srcId="{1B45E6BB-BE33-4DF3-A406-953C1F5D405A}" destId="{A110AC81-5221-4C35-BE01-A5CCE709C23C}" srcOrd="6" destOrd="0" parTransId="{03183F44-36D6-4D90-ACCA-F7D9F2A72E8A}" sibTransId="{133448C1-CA0D-4A63-99C3-C5EDF55B60B2}"/>
    <dgm:cxn modelId="{EC14A585-5DB7-4F5D-B730-AAFF9D73A12F}" type="presOf" srcId="{E4FB52EF-E077-4EE4-942C-29EE1B68C7D8}" destId="{A4C7DFDD-D281-4E82-97F7-AAFE671F7630}" srcOrd="0" destOrd="0" presId="urn:microsoft.com/office/officeart/2005/8/layout/pyramid1"/>
    <dgm:cxn modelId="{ECD29896-5978-4FC7-A18F-18507B56F5F6}" srcId="{1B45E6BB-BE33-4DF3-A406-953C1F5D405A}" destId="{40DA04C1-1F45-4257-8337-EBCEF917FD93}" srcOrd="0" destOrd="0" parTransId="{981DB49B-0864-485D-B3DC-399A5A52700A}" sibTransId="{426FC9D0-18AC-4792-A3F8-1A2C9BCDDC24}"/>
    <dgm:cxn modelId="{81A63E99-6B88-4E73-B947-394DE8F9D1F8}" type="presOf" srcId="{E4FB52EF-E077-4EE4-942C-29EE1B68C7D8}" destId="{469F31B3-796B-4D05-A12A-15CA3125E5AB}" srcOrd="1" destOrd="0" presId="urn:microsoft.com/office/officeart/2005/8/layout/pyramid1"/>
    <dgm:cxn modelId="{43327A9E-6ACC-4DD5-B67F-95FE38CF8917}" type="presOf" srcId="{200E5B10-DF60-4F83-9F51-9768BD635D05}" destId="{A8CFFAC8-8371-489B-9D04-61B73ED9B79B}" srcOrd="0" destOrd="0" presId="urn:microsoft.com/office/officeart/2005/8/layout/pyramid1"/>
    <dgm:cxn modelId="{2F0028A5-2B75-415F-97AD-41FAB711BA33}" type="presOf" srcId="{A110AC81-5221-4C35-BE01-A5CCE709C23C}" destId="{2F0F9245-F62C-486C-94E1-A4C98FE885F3}" srcOrd="0" destOrd="0" presId="urn:microsoft.com/office/officeart/2005/8/layout/pyramid1"/>
    <dgm:cxn modelId="{075E3CAE-1C8C-4061-AC1C-852CDBC67378}" srcId="{1B45E6BB-BE33-4DF3-A406-953C1F5D405A}" destId="{C55A286E-CBC2-4264-9EAB-FC5C65FC2914}" srcOrd="8" destOrd="0" parTransId="{9CFA33B4-0FDC-40D5-AE33-C3A510FF16EB}" sibTransId="{4A1A51FB-0CC4-40A2-87CC-4EC19563B004}"/>
    <dgm:cxn modelId="{0C3009B0-0ECD-46C2-96A4-D4C010D8EC25}" type="presOf" srcId="{D1B49D7E-366E-43FB-9A14-EF1FC72E5AD2}" destId="{1589A11C-28B6-4D83-830C-CE881025ABE5}" srcOrd="1" destOrd="0" presId="urn:microsoft.com/office/officeart/2005/8/layout/pyramid1"/>
    <dgm:cxn modelId="{693794B2-DBC0-406A-9015-8B25FF5B36AD}" type="presOf" srcId="{D1B49D7E-366E-43FB-9A14-EF1FC72E5AD2}" destId="{DF8D124F-C226-4A2F-AC16-1F565CF09EC0}" srcOrd="0" destOrd="0" presId="urn:microsoft.com/office/officeart/2005/8/layout/pyramid1"/>
    <dgm:cxn modelId="{D64DDAB5-64E5-47A9-B47C-38B591F6851C}" type="presOf" srcId="{200E5B10-DF60-4F83-9F51-9768BD635D05}" destId="{5DF0D18B-B00B-4575-BDBE-8348EC23257F}" srcOrd="1" destOrd="0" presId="urn:microsoft.com/office/officeart/2005/8/layout/pyramid1"/>
    <dgm:cxn modelId="{8CB99AB6-AF1A-41A1-A46B-5E60533CC45B}" type="presOf" srcId="{C55A286E-CBC2-4264-9EAB-FC5C65FC2914}" destId="{CA0E0327-37C8-48AE-8A71-AF5104B0D6DE}" srcOrd="0" destOrd="0" presId="urn:microsoft.com/office/officeart/2005/8/layout/pyramid1"/>
    <dgm:cxn modelId="{206D92B8-EF9F-40C0-BBD3-E43D09E7EFAF}" srcId="{1B45E6BB-BE33-4DF3-A406-953C1F5D405A}" destId="{AD2498F5-12D5-4B94-80EF-AF165514D67C}" srcOrd="7" destOrd="0" parTransId="{D8FEFAE8-C181-4A73-BB1F-FEC225259E0C}" sibTransId="{0DF7823C-C401-4B12-92A0-7E8FB71A2E84}"/>
    <dgm:cxn modelId="{476A67DF-A8A2-472F-8089-1A391EEF16E4}" type="presOf" srcId="{1B45E6BB-BE33-4DF3-A406-953C1F5D405A}" destId="{83DF8526-89C5-49CB-962E-01ADC26AF8D2}" srcOrd="0" destOrd="0" presId="urn:microsoft.com/office/officeart/2005/8/layout/pyramid1"/>
    <dgm:cxn modelId="{7531F6E4-20BB-4910-90ED-CFCF26A3E53D}" srcId="{1B45E6BB-BE33-4DF3-A406-953C1F5D405A}" destId="{3BA49774-DEC6-4347-A0E2-D1B1EE30A64E}" srcOrd="3" destOrd="0" parTransId="{50B47B1D-C1A4-498D-BA7C-5C93B249EA3A}" sibTransId="{C2F77785-366D-4A2C-B1E7-FEFCA3B73310}"/>
    <dgm:cxn modelId="{21C5C2EB-8BCB-4B37-B824-942B91EAAF8F}" type="presOf" srcId="{40DA04C1-1F45-4257-8337-EBCEF917FD93}" destId="{BB403949-9620-49F4-87A8-22560A59DFD6}" srcOrd="0" destOrd="0" presId="urn:microsoft.com/office/officeart/2005/8/layout/pyramid1"/>
    <dgm:cxn modelId="{F18A2F58-47A6-4943-99B0-173245D1DA62}" type="presParOf" srcId="{83DF8526-89C5-49CB-962E-01ADC26AF8D2}" destId="{DBC7AD3E-EE1B-4CC5-A79A-8AF791A0E44B}" srcOrd="0" destOrd="0" presId="urn:microsoft.com/office/officeart/2005/8/layout/pyramid1"/>
    <dgm:cxn modelId="{91F8A47C-D121-4FCB-8D90-C98357AA20BF}" type="presParOf" srcId="{DBC7AD3E-EE1B-4CC5-A79A-8AF791A0E44B}" destId="{BB403949-9620-49F4-87A8-22560A59DFD6}" srcOrd="0" destOrd="0" presId="urn:microsoft.com/office/officeart/2005/8/layout/pyramid1"/>
    <dgm:cxn modelId="{C467A983-6C0B-4DD7-BEB6-79F6D0613F80}" type="presParOf" srcId="{DBC7AD3E-EE1B-4CC5-A79A-8AF791A0E44B}" destId="{E4125CB4-FF63-4ED2-BA15-22ADD4F0E6DE}" srcOrd="1" destOrd="0" presId="urn:microsoft.com/office/officeart/2005/8/layout/pyramid1"/>
    <dgm:cxn modelId="{A872D0F6-76D6-463A-9D63-950A98C5C5C7}" type="presParOf" srcId="{83DF8526-89C5-49CB-962E-01ADC26AF8D2}" destId="{E799643B-1709-4E18-BF21-8F3C2753A1FB}" srcOrd="1" destOrd="0" presId="urn:microsoft.com/office/officeart/2005/8/layout/pyramid1"/>
    <dgm:cxn modelId="{45A3FFD2-3AC1-40F5-8447-AEA09E65D82B}" type="presParOf" srcId="{E799643B-1709-4E18-BF21-8F3C2753A1FB}" destId="{DF8D124F-C226-4A2F-AC16-1F565CF09EC0}" srcOrd="0" destOrd="0" presId="urn:microsoft.com/office/officeart/2005/8/layout/pyramid1"/>
    <dgm:cxn modelId="{0C82D47E-566A-45C1-B08A-88DE3A2575E8}" type="presParOf" srcId="{E799643B-1709-4E18-BF21-8F3C2753A1FB}" destId="{1589A11C-28B6-4D83-830C-CE881025ABE5}" srcOrd="1" destOrd="0" presId="urn:microsoft.com/office/officeart/2005/8/layout/pyramid1"/>
    <dgm:cxn modelId="{F4496D34-8491-4714-BFD0-7613ACB29603}" type="presParOf" srcId="{83DF8526-89C5-49CB-962E-01ADC26AF8D2}" destId="{28DB5995-957B-46D1-8C1D-CACE89CAF209}" srcOrd="2" destOrd="0" presId="urn:microsoft.com/office/officeart/2005/8/layout/pyramid1"/>
    <dgm:cxn modelId="{11BF36BF-855E-443A-AD4E-70104EA44B4F}" type="presParOf" srcId="{28DB5995-957B-46D1-8C1D-CACE89CAF209}" destId="{6471A393-2789-46BC-BD10-DC4F2460DC0B}" srcOrd="0" destOrd="0" presId="urn:microsoft.com/office/officeart/2005/8/layout/pyramid1"/>
    <dgm:cxn modelId="{36F0D340-D21F-4423-89F5-9C428B90BBB1}" type="presParOf" srcId="{28DB5995-957B-46D1-8C1D-CACE89CAF209}" destId="{074C51D7-E0E9-4AEB-A542-54A0B5155845}" srcOrd="1" destOrd="0" presId="urn:microsoft.com/office/officeart/2005/8/layout/pyramid1"/>
    <dgm:cxn modelId="{A2F7F96D-FC44-4D30-ABB1-8ECD7CE66941}" type="presParOf" srcId="{83DF8526-89C5-49CB-962E-01ADC26AF8D2}" destId="{643AE90F-6ED1-4262-8806-821EAD5EC91B}" srcOrd="3" destOrd="0" presId="urn:microsoft.com/office/officeart/2005/8/layout/pyramid1"/>
    <dgm:cxn modelId="{4697542E-AED6-46F4-83DC-CC82A17374F4}" type="presParOf" srcId="{643AE90F-6ED1-4262-8806-821EAD5EC91B}" destId="{A6754424-7E4E-4A76-8C3E-CF0017F62A2C}" srcOrd="0" destOrd="0" presId="urn:microsoft.com/office/officeart/2005/8/layout/pyramid1"/>
    <dgm:cxn modelId="{D216C9B9-A3C9-443A-8B7E-0201198B617B}" type="presParOf" srcId="{643AE90F-6ED1-4262-8806-821EAD5EC91B}" destId="{0F6E74B0-4969-4512-A7FF-9802FD043F6F}" srcOrd="1" destOrd="0" presId="urn:microsoft.com/office/officeart/2005/8/layout/pyramid1"/>
    <dgm:cxn modelId="{FCDA869B-98A9-41C0-ADEF-A538026F1660}" type="presParOf" srcId="{83DF8526-89C5-49CB-962E-01ADC26AF8D2}" destId="{525D93F7-BCF0-41BF-9920-C9658526D408}" srcOrd="4" destOrd="0" presId="urn:microsoft.com/office/officeart/2005/8/layout/pyramid1"/>
    <dgm:cxn modelId="{0B838E26-8F37-4F2B-8260-95FE29343AD1}" type="presParOf" srcId="{525D93F7-BCF0-41BF-9920-C9658526D408}" destId="{A4C7DFDD-D281-4E82-97F7-AAFE671F7630}" srcOrd="0" destOrd="0" presId="urn:microsoft.com/office/officeart/2005/8/layout/pyramid1"/>
    <dgm:cxn modelId="{2F725A67-71CB-4515-B27A-62F529A20114}" type="presParOf" srcId="{525D93F7-BCF0-41BF-9920-C9658526D408}" destId="{469F31B3-796B-4D05-A12A-15CA3125E5AB}" srcOrd="1" destOrd="0" presId="urn:microsoft.com/office/officeart/2005/8/layout/pyramid1"/>
    <dgm:cxn modelId="{DDEA45E1-8E9A-4C9C-B05E-CBBA26C50EBC}" type="presParOf" srcId="{83DF8526-89C5-49CB-962E-01ADC26AF8D2}" destId="{DDEBE00E-B183-4853-BB58-A46BEC00C1B7}" srcOrd="5" destOrd="0" presId="urn:microsoft.com/office/officeart/2005/8/layout/pyramid1"/>
    <dgm:cxn modelId="{A79CDFD1-C2E4-40AC-A44C-BEAF210895DE}" type="presParOf" srcId="{DDEBE00E-B183-4853-BB58-A46BEC00C1B7}" destId="{A8CFFAC8-8371-489B-9D04-61B73ED9B79B}" srcOrd="0" destOrd="0" presId="urn:microsoft.com/office/officeart/2005/8/layout/pyramid1"/>
    <dgm:cxn modelId="{B5C02B6A-EB24-450E-9B0A-7C4F413FD6BC}" type="presParOf" srcId="{DDEBE00E-B183-4853-BB58-A46BEC00C1B7}" destId="{5DF0D18B-B00B-4575-BDBE-8348EC23257F}" srcOrd="1" destOrd="0" presId="urn:microsoft.com/office/officeart/2005/8/layout/pyramid1"/>
    <dgm:cxn modelId="{BD7D6E3F-4760-4BA3-8729-205D677622DE}" type="presParOf" srcId="{83DF8526-89C5-49CB-962E-01ADC26AF8D2}" destId="{77F730B3-3DE1-4526-8904-9655C3F32CEB}" srcOrd="6" destOrd="0" presId="urn:microsoft.com/office/officeart/2005/8/layout/pyramid1"/>
    <dgm:cxn modelId="{48DE90A2-3F76-4891-BCFC-996B79D066B3}" type="presParOf" srcId="{77F730B3-3DE1-4526-8904-9655C3F32CEB}" destId="{2F0F9245-F62C-486C-94E1-A4C98FE885F3}" srcOrd="0" destOrd="0" presId="urn:microsoft.com/office/officeart/2005/8/layout/pyramid1"/>
    <dgm:cxn modelId="{96A7D37E-EE81-4C56-A25E-3EE4B791EF62}" type="presParOf" srcId="{77F730B3-3DE1-4526-8904-9655C3F32CEB}" destId="{59BF2345-F943-4A3B-AA00-9A8BEE8307CC}" srcOrd="1" destOrd="0" presId="urn:microsoft.com/office/officeart/2005/8/layout/pyramid1"/>
    <dgm:cxn modelId="{C2F0F5CC-3DA9-47B6-B33B-1CFBC90BBD2F}" type="presParOf" srcId="{83DF8526-89C5-49CB-962E-01ADC26AF8D2}" destId="{1D6CA0C8-3D60-43BE-B22A-3D34ADD8A933}" srcOrd="7" destOrd="0" presId="urn:microsoft.com/office/officeart/2005/8/layout/pyramid1"/>
    <dgm:cxn modelId="{5CD2CDCF-A958-4511-AF51-6B52D21CEBCD}" type="presParOf" srcId="{1D6CA0C8-3D60-43BE-B22A-3D34ADD8A933}" destId="{9FB8D9F0-F6E7-4EB8-B6EE-6638C0EF663F}" srcOrd="0" destOrd="0" presId="urn:microsoft.com/office/officeart/2005/8/layout/pyramid1"/>
    <dgm:cxn modelId="{6D852E2F-F217-46C0-9122-FB87CB15AA6D}" type="presParOf" srcId="{1D6CA0C8-3D60-43BE-B22A-3D34ADD8A933}" destId="{E32BB541-D777-4AE2-AD3F-308811489422}" srcOrd="1" destOrd="0" presId="urn:microsoft.com/office/officeart/2005/8/layout/pyramid1"/>
    <dgm:cxn modelId="{DB6D26C9-30B5-4E9F-9518-EFAAFA889CCF}" type="presParOf" srcId="{83DF8526-89C5-49CB-962E-01ADC26AF8D2}" destId="{BC1998DF-E7C9-40B5-B92B-77B11CB0C479}" srcOrd="8" destOrd="0" presId="urn:microsoft.com/office/officeart/2005/8/layout/pyramid1"/>
    <dgm:cxn modelId="{1C64726C-1EA4-412E-B71A-5D4433BE7CB1}" type="presParOf" srcId="{BC1998DF-E7C9-40B5-B92B-77B11CB0C479}" destId="{CA0E0327-37C8-48AE-8A71-AF5104B0D6DE}" srcOrd="0" destOrd="0" presId="urn:microsoft.com/office/officeart/2005/8/layout/pyramid1"/>
    <dgm:cxn modelId="{8B8D2C88-CDE5-4C86-8F8A-065ACBCD9DBF}" type="presParOf" srcId="{BC1998DF-E7C9-40B5-B92B-77B11CB0C479}" destId="{7F247604-78EF-4738-885D-E86B16AEB8E3}"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EA3CB-A4E7-4175-81F0-BD600010E8FE}">
      <dsp:nvSpPr>
        <dsp:cNvPr id="0" name=""/>
        <dsp:cNvSpPr/>
      </dsp:nvSpPr>
      <dsp:spPr>
        <a:xfrm>
          <a:off x="1858392" y="3461"/>
          <a:ext cx="2246984" cy="561746"/>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微軟正黑體" panose="020B0604030504040204" pitchFamily="34" charset="-120"/>
              <a:ea typeface="微軟正黑體" panose="020B0604030504040204" pitchFamily="34" charset="-120"/>
            </a:rPr>
            <a:t>一般通路</a:t>
          </a:r>
        </a:p>
      </dsp:txBody>
      <dsp:txXfrm>
        <a:off x="1874845" y="19914"/>
        <a:ext cx="2214078" cy="528840"/>
      </dsp:txXfrm>
    </dsp:sp>
    <dsp:sp modelId="{3870337F-0066-4974-A82F-2BA8724221E7}">
      <dsp:nvSpPr>
        <dsp:cNvPr id="0" name=""/>
        <dsp:cNvSpPr/>
      </dsp:nvSpPr>
      <dsp:spPr>
        <a:xfrm rot="5400000">
          <a:off x="2932731" y="614360"/>
          <a:ext cx="98305" cy="98305"/>
        </a:xfrm>
        <a:prstGeom prst="rightArrow">
          <a:avLst>
            <a:gd name="adj1" fmla="val 667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537E87-C1FD-4CE6-9EA5-16725C7FF92B}">
      <dsp:nvSpPr>
        <dsp:cNvPr id="0" name=""/>
        <dsp:cNvSpPr/>
      </dsp:nvSpPr>
      <dsp:spPr>
        <a:xfrm>
          <a:off x="1858392" y="761818"/>
          <a:ext cx="2246984" cy="561746"/>
        </a:xfrm>
        <a:prstGeom prst="roundRect">
          <a:avLst>
            <a:gd name="adj" fmla="val 10000"/>
          </a:avLst>
        </a:prstGeom>
        <a:solidFill>
          <a:srgbClr val="FFB55B">
            <a:alpha val="89804"/>
          </a:srgb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工廠</a:t>
          </a:r>
        </a:p>
      </dsp:txBody>
      <dsp:txXfrm>
        <a:off x="1874845" y="778271"/>
        <a:ext cx="2214078" cy="528840"/>
      </dsp:txXfrm>
    </dsp:sp>
    <dsp:sp modelId="{D722475B-8990-426C-8739-AE62DCE6749F}">
      <dsp:nvSpPr>
        <dsp:cNvPr id="0" name=""/>
        <dsp:cNvSpPr/>
      </dsp:nvSpPr>
      <dsp:spPr>
        <a:xfrm rot="5400000">
          <a:off x="2932731" y="1372717"/>
          <a:ext cx="98305" cy="98305"/>
        </a:xfrm>
        <a:prstGeom prst="rightArrow">
          <a:avLst>
            <a:gd name="adj1" fmla="val 66700"/>
            <a:gd name="adj2" fmla="val 50000"/>
          </a:avLst>
        </a:prstGeom>
        <a:solidFill>
          <a:schemeClr val="accent4">
            <a:hueOff val="-101315"/>
            <a:satOff val="-512"/>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4CD5CA-1AFA-47B7-BABC-E5BB911C93FD}">
      <dsp:nvSpPr>
        <dsp:cNvPr id="0" name=""/>
        <dsp:cNvSpPr/>
      </dsp:nvSpPr>
      <dsp:spPr>
        <a:xfrm>
          <a:off x="1858392" y="1520176"/>
          <a:ext cx="2246984" cy="561746"/>
        </a:xfrm>
        <a:prstGeom prst="roundRect">
          <a:avLst>
            <a:gd name="adj" fmla="val 10000"/>
          </a:avLst>
        </a:prstGeom>
        <a:solidFill>
          <a:srgbClr val="FCEA64">
            <a:alpha val="89804"/>
          </a:srgbClr>
        </a:solidFill>
        <a:ln w="19050" cap="rnd" cmpd="sng" algn="ctr">
          <a:solidFill>
            <a:schemeClr val="accent4">
              <a:tint val="40000"/>
              <a:alpha val="90000"/>
              <a:hueOff val="-55033"/>
              <a:satOff val="-3137"/>
              <a:lumOff val="-2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總代理</a:t>
          </a:r>
        </a:p>
      </dsp:txBody>
      <dsp:txXfrm>
        <a:off x="1874845" y="1536629"/>
        <a:ext cx="2214078" cy="528840"/>
      </dsp:txXfrm>
    </dsp:sp>
    <dsp:sp modelId="{0D57DFD7-5115-4771-908C-288253A5A7EC}">
      <dsp:nvSpPr>
        <dsp:cNvPr id="0" name=""/>
        <dsp:cNvSpPr/>
      </dsp:nvSpPr>
      <dsp:spPr>
        <a:xfrm rot="5400000">
          <a:off x="2932731" y="2131075"/>
          <a:ext cx="98305" cy="98305"/>
        </a:xfrm>
        <a:prstGeom prst="rightArrow">
          <a:avLst>
            <a:gd name="adj1" fmla="val 66700"/>
            <a:gd name="adj2" fmla="val 50000"/>
          </a:avLst>
        </a:prstGeom>
        <a:solidFill>
          <a:schemeClr val="accent4">
            <a:hueOff val="-202630"/>
            <a:satOff val="-1023"/>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F92496-B447-471C-8C57-C6B17A2FE091}">
      <dsp:nvSpPr>
        <dsp:cNvPr id="0" name=""/>
        <dsp:cNvSpPr/>
      </dsp:nvSpPr>
      <dsp:spPr>
        <a:xfrm>
          <a:off x="1858392" y="2278533"/>
          <a:ext cx="2246984" cy="561746"/>
        </a:xfrm>
        <a:prstGeom prst="roundRect">
          <a:avLst>
            <a:gd name="adj" fmla="val 10000"/>
          </a:avLst>
        </a:prstGeom>
        <a:solidFill>
          <a:srgbClr val="DCF884">
            <a:alpha val="89804"/>
          </a:srgbClr>
        </a:solidFill>
        <a:ln w="19050" cap="rnd" cmpd="sng" algn="ctr">
          <a:solidFill>
            <a:schemeClr val="accent4">
              <a:tint val="40000"/>
              <a:alpha val="90000"/>
              <a:hueOff val="-110065"/>
              <a:satOff val="-6273"/>
              <a:lumOff val="-5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大盤</a:t>
          </a:r>
        </a:p>
      </dsp:txBody>
      <dsp:txXfrm>
        <a:off x="1874845" y="2294986"/>
        <a:ext cx="2214078" cy="528840"/>
      </dsp:txXfrm>
    </dsp:sp>
    <dsp:sp modelId="{A11D4717-79A3-4F38-AA3E-7832607280F8}">
      <dsp:nvSpPr>
        <dsp:cNvPr id="0" name=""/>
        <dsp:cNvSpPr/>
      </dsp:nvSpPr>
      <dsp:spPr>
        <a:xfrm rot="5400000">
          <a:off x="2932731" y="2889432"/>
          <a:ext cx="98305" cy="98305"/>
        </a:xfrm>
        <a:prstGeom prst="rightArrow">
          <a:avLst>
            <a:gd name="adj1" fmla="val 66700"/>
            <a:gd name="adj2" fmla="val 50000"/>
          </a:avLst>
        </a:prstGeom>
        <a:solidFill>
          <a:schemeClr val="accent4">
            <a:hueOff val="-303945"/>
            <a:satOff val="-1535"/>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EFF52D-487B-4350-AD70-E1A9A12F5936}">
      <dsp:nvSpPr>
        <dsp:cNvPr id="0" name=""/>
        <dsp:cNvSpPr/>
      </dsp:nvSpPr>
      <dsp:spPr>
        <a:xfrm>
          <a:off x="1858392" y="3036891"/>
          <a:ext cx="2246984" cy="561746"/>
        </a:xfrm>
        <a:prstGeom prst="roundRect">
          <a:avLst>
            <a:gd name="adj" fmla="val 10000"/>
          </a:avLst>
        </a:prstGeom>
        <a:solidFill>
          <a:srgbClr val="B0F27E">
            <a:alpha val="89804"/>
          </a:srgbClr>
        </a:solidFill>
        <a:ln w="19050" cap="rnd" cmpd="sng" algn="ctr">
          <a:solidFill>
            <a:schemeClr val="accent4">
              <a:tint val="40000"/>
              <a:alpha val="90000"/>
              <a:hueOff val="-165098"/>
              <a:satOff val="-9410"/>
              <a:lumOff val="-7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中盤</a:t>
          </a:r>
        </a:p>
      </dsp:txBody>
      <dsp:txXfrm>
        <a:off x="1874845" y="3053344"/>
        <a:ext cx="2214078" cy="528840"/>
      </dsp:txXfrm>
    </dsp:sp>
    <dsp:sp modelId="{56F8E9A2-CD24-4CFC-8A5E-40EC4487452A}">
      <dsp:nvSpPr>
        <dsp:cNvPr id="0" name=""/>
        <dsp:cNvSpPr/>
      </dsp:nvSpPr>
      <dsp:spPr>
        <a:xfrm rot="5400000">
          <a:off x="2932731" y="3647790"/>
          <a:ext cx="98305" cy="98305"/>
        </a:xfrm>
        <a:prstGeom prst="rightArrow">
          <a:avLst>
            <a:gd name="adj1" fmla="val 66700"/>
            <a:gd name="adj2" fmla="val 50000"/>
          </a:avLst>
        </a:prstGeom>
        <a:solidFill>
          <a:schemeClr val="accent4">
            <a:hueOff val="-405260"/>
            <a:satOff val="-2047"/>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4551BD-0E14-4DA7-A963-FBDE1A96AA30}">
      <dsp:nvSpPr>
        <dsp:cNvPr id="0" name=""/>
        <dsp:cNvSpPr/>
      </dsp:nvSpPr>
      <dsp:spPr>
        <a:xfrm>
          <a:off x="1858392" y="3795248"/>
          <a:ext cx="2246984" cy="561746"/>
        </a:xfrm>
        <a:prstGeom prst="roundRect">
          <a:avLst>
            <a:gd name="adj" fmla="val 10000"/>
          </a:avLst>
        </a:prstGeom>
        <a:solidFill>
          <a:srgbClr val="6FEC62">
            <a:alpha val="89804"/>
          </a:srgbClr>
        </a:solidFill>
        <a:ln w="19050" cap="rnd" cmpd="sng" algn="ctr">
          <a:solidFill>
            <a:schemeClr val="accent4">
              <a:tint val="40000"/>
              <a:alpha val="90000"/>
              <a:hueOff val="-220130"/>
              <a:satOff val="-12546"/>
              <a:lumOff val="-10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小盤</a:t>
          </a:r>
        </a:p>
      </dsp:txBody>
      <dsp:txXfrm>
        <a:off x="1874845" y="3811701"/>
        <a:ext cx="2214078" cy="528840"/>
      </dsp:txXfrm>
    </dsp:sp>
    <dsp:sp modelId="{0C4F7E1D-902D-45A2-8BFB-DC06012DF48C}">
      <dsp:nvSpPr>
        <dsp:cNvPr id="0" name=""/>
        <dsp:cNvSpPr/>
      </dsp:nvSpPr>
      <dsp:spPr>
        <a:xfrm rot="5400000">
          <a:off x="2932731" y="4406147"/>
          <a:ext cx="98305" cy="98305"/>
        </a:xfrm>
        <a:prstGeom prst="rightArrow">
          <a:avLst>
            <a:gd name="adj1" fmla="val 66700"/>
            <a:gd name="adj2" fmla="val 50000"/>
          </a:avLst>
        </a:prstGeom>
        <a:solidFill>
          <a:schemeClr val="accent4">
            <a:hueOff val="-506574"/>
            <a:satOff val="-2558"/>
            <a:lumOff val="-35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2C9C4E-2F43-4660-B02D-D0144929E164}">
      <dsp:nvSpPr>
        <dsp:cNvPr id="0" name=""/>
        <dsp:cNvSpPr/>
      </dsp:nvSpPr>
      <dsp:spPr>
        <a:xfrm>
          <a:off x="1858392" y="4553605"/>
          <a:ext cx="2246984" cy="561746"/>
        </a:xfrm>
        <a:prstGeom prst="roundRect">
          <a:avLst>
            <a:gd name="adj" fmla="val 10000"/>
          </a:avLst>
        </a:prstGeom>
        <a:solidFill>
          <a:srgbClr val="6BE789">
            <a:alpha val="89804"/>
          </a:srgbClr>
        </a:solidFill>
        <a:ln w="19050" cap="rnd" cmpd="sng" algn="ctr">
          <a:solidFill>
            <a:schemeClr val="accent4">
              <a:tint val="40000"/>
              <a:alpha val="90000"/>
              <a:hueOff val="-275163"/>
              <a:satOff val="-15683"/>
              <a:lumOff val="-13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店面</a:t>
          </a:r>
        </a:p>
      </dsp:txBody>
      <dsp:txXfrm>
        <a:off x="1874845" y="4570058"/>
        <a:ext cx="2214078" cy="528840"/>
      </dsp:txXfrm>
    </dsp:sp>
    <dsp:sp modelId="{8872F96E-C009-454F-AF97-9892413DD74D}">
      <dsp:nvSpPr>
        <dsp:cNvPr id="0" name=""/>
        <dsp:cNvSpPr/>
      </dsp:nvSpPr>
      <dsp:spPr>
        <a:xfrm rot="5400000">
          <a:off x="2932731" y="5164504"/>
          <a:ext cx="98305" cy="98305"/>
        </a:xfrm>
        <a:prstGeom prst="rightArrow">
          <a:avLst>
            <a:gd name="adj1" fmla="val 66700"/>
            <a:gd name="adj2" fmla="val 50000"/>
          </a:avLst>
        </a:prstGeom>
        <a:solidFill>
          <a:schemeClr val="accent4">
            <a:hueOff val="-607889"/>
            <a:satOff val="-3070"/>
            <a:lumOff val="-43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1931DE-578B-4377-8F06-A05675ABF07B}">
      <dsp:nvSpPr>
        <dsp:cNvPr id="0" name=""/>
        <dsp:cNvSpPr/>
      </dsp:nvSpPr>
      <dsp:spPr>
        <a:xfrm>
          <a:off x="1858392" y="5311963"/>
          <a:ext cx="2246984" cy="561746"/>
        </a:xfrm>
        <a:prstGeom prst="roundRect">
          <a:avLst>
            <a:gd name="adj" fmla="val 10000"/>
          </a:avLst>
        </a:prstGeom>
        <a:solidFill>
          <a:srgbClr val="67DFAC">
            <a:alpha val="89804"/>
          </a:srgbClr>
        </a:solidFill>
        <a:ln w="19050" cap="rnd" cmpd="sng" algn="ctr">
          <a:solidFill>
            <a:schemeClr val="accent4">
              <a:tint val="40000"/>
              <a:alpha val="90000"/>
              <a:hueOff val="-330195"/>
              <a:satOff val="-18819"/>
              <a:lumOff val="-15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atin typeface="微軟正黑體" panose="020B0604030504040204" pitchFamily="34" charset="-120"/>
              <a:ea typeface="微軟正黑體" panose="020B0604030504040204" pitchFamily="34" charset="-120"/>
            </a:rPr>
            <a:t>消費者</a:t>
          </a:r>
        </a:p>
      </dsp:txBody>
      <dsp:txXfrm>
        <a:off x="1874845" y="5328416"/>
        <a:ext cx="2214078" cy="528840"/>
      </dsp:txXfrm>
    </dsp:sp>
    <dsp:sp modelId="{BE1D09DF-8C29-40D3-8348-1AA1FA630823}">
      <dsp:nvSpPr>
        <dsp:cNvPr id="0" name=""/>
        <dsp:cNvSpPr/>
      </dsp:nvSpPr>
      <dsp:spPr>
        <a:xfrm>
          <a:off x="4881047" y="3461"/>
          <a:ext cx="2246984" cy="561746"/>
        </a:xfrm>
        <a:prstGeom prst="roundRect">
          <a:avLst>
            <a:gd name="adj" fmla="val 10000"/>
          </a:avLst>
        </a:prstGeom>
        <a:solidFill>
          <a:srgbClr val="0BA29B"/>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微軟正黑體" panose="020B0604030504040204" pitchFamily="34" charset="-120"/>
              <a:ea typeface="微軟正黑體" panose="020B0604030504040204" pitchFamily="34" charset="-120"/>
            </a:rPr>
            <a:t>加捷通路</a:t>
          </a:r>
        </a:p>
      </dsp:txBody>
      <dsp:txXfrm>
        <a:off x="4897500" y="19914"/>
        <a:ext cx="2214078" cy="528840"/>
      </dsp:txXfrm>
    </dsp:sp>
    <dsp:sp modelId="{9CDFE9A2-8FC1-4293-A1CA-A5DB18DA5224}">
      <dsp:nvSpPr>
        <dsp:cNvPr id="0" name=""/>
        <dsp:cNvSpPr/>
      </dsp:nvSpPr>
      <dsp:spPr>
        <a:xfrm rot="5400000">
          <a:off x="5955387" y="614360"/>
          <a:ext cx="98305" cy="98305"/>
        </a:xfrm>
        <a:prstGeom prst="rightArrow">
          <a:avLst>
            <a:gd name="adj1" fmla="val 66700"/>
            <a:gd name="adj2" fmla="val 50000"/>
          </a:avLst>
        </a:prstGeom>
        <a:solidFill>
          <a:schemeClr val="accent4">
            <a:hueOff val="-709204"/>
            <a:satOff val="-3582"/>
            <a:lumOff val="-50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856CE5-8BC9-49FA-8444-8BDCCDA0552C}">
      <dsp:nvSpPr>
        <dsp:cNvPr id="0" name=""/>
        <dsp:cNvSpPr/>
      </dsp:nvSpPr>
      <dsp:spPr>
        <a:xfrm>
          <a:off x="4881047" y="761818"/>
          <a:ext cx="2246984" cy="2688337"/>
        </a:xfrm>
        <a:prstGeom prst="roundRect">
          <a:avLst>
            <a:gd name="adj" fmla="val 10000"/>
          </a:avLst>
        </a:prstGeom>
        <a:solidFill>
          <a:srgbClr val="A1E7E0">
            <a:alpha val="89804"/>
          </a:srgbClr>
        </a:solidFill>
        <a:ln w="19050" cap="rnd"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Font typeface="Wingdings" panose="05000000000000000000" pitchFamily="2" charset="2"/>
            <a:buNone/>
          </a:pPr>
          <a:r>
            <a:rPr lang="zh-TW" altLang="en-US" sz="2800" b="1" kern="1200"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kern="1200" dirty="0">
              <a:latin typeface="微軟正黑體" panose="020B0604030504040204" pitchFamily="34" charset="-120"/>
              <a:ea typeface="微軟正黑體" panose="020B0604030504040204" pitchFamily="34" charset="-120"/>
            </a:rPr>
            <a:t>自產</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Font typeface="Wingdings" panose="05000000000000000000" pitchFamily="2" charset="2"/>
            <a:buNone/>
          </a:pPr>
          <a:r>
            <a:rPr lang="zh-TW" altLang="en-US" sz="2800" b="1" kern="1200"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2800" b="1" kern="1200" dirty="0">
              <a:latin typeface="微軟正黑體" panose="020B0604030504040204" pitchFamily="34" charset="-120"/>
              <a:ea typeface="微軟正黑體" panose="020B0604030504040204" pitchFamily="34" charset="-120"/>
            </a:rPr>
            <a:t>自製</a:t>
          </a:r>
          <a:endParaRPr lang="en-US" altLang="zh-TW" sz="2800" b="1"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Font typeface="Wingdings" panose="05000000000000000000" pitchFamily="2" charset="2"/>
            <a:buNone/>
          </a:pPr>
          <a:r>
            <a:rPr lang="zh-TW" altLang="en-US" sz="2800" b="1" kern="1200"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zh-TW" sz="2800" b="1" kern="1200" dirty="0">
              <a:latin typeface="微軟正黑體" panose="020B0604030504040204" pitchFamily="34" charset="-120"/>
              <a:ea typeface="微軟正黑體" panose="020B0604030504040204" pitchFamily="34" charset="-120"/>
            </a:rPr>
            <a:t>自銷</a:t>
          </a:r>
          <a:endParaRPr lang="zh-TW" altLang="en-US" sz="2800" b="1" kern="1200" dirty="0">
            <a:latin typeface="微軟正黑體" panose="020B0604030504040204" pitchFamily="34" charset="-120"/>
            <a:ea typeface="微軟正黑體" panose="020B0604030504040204" pitchFamily="34" charset="-120"/>
          </a:endParaRPr>
        </a:p>
      </dsp:txBody>
      <dsp:txXfrm>
        <a:off x="4946859" y="827630"/>
        <a:ext cx="2115360" cy="2556713"/>
      </dsp:txXfrm>
    </dsp:sp>
    <dsp:sp modelId="{F3FAEC78-7527-4CFF-88C9-E52BC9E2151D}">
      <dsp:nvSpPr>
        <dsp:cNvPr id="0" name=""/>
        <dsp:cNvSpPr/>
      </dsp:nvSpPr>
      <dsp:spPr>
        <a:xfrm rot="5400000">
          <a:off x="5955387" y="3499309"/>
          <a:ext cx="98305" cy="98305"/>
        </a:xfrm>
        <a:prstGeom prst="rightArrow">
          <a:avLst>
            <a:gd name="adj1" fmla="val 66700"/>
            <a:gd name="adj2" fmla="val 50000"/>
          </a:avLst>
        </a:prstGeom>
        <a:solidFill>
          <a:schemeClr val="accent4">
            <a:hueOff val="-810519"/>
            <a:satOff val="-4093"/>
            <a:lumOff val="-57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15C189-C9BA-4D88-A653-89EF33BFA5F1}">
      <dsp:nvSpPr>
        <dsp:cNvPr id="0" name=""/>
        <dsp:cNvSpPr/>
      </dsp:nvSpPr>
      <dsp:spPr>
        <a:xfrm>
          <a:off x="4501059" y="3646767"/>
          <a:ext cx="3006960" cy="1298195"/>
        </a:xfrm>
        <a:prstGeom prst="roundRect">
          <a:avLst>
            <a:gd name="adj" fmla="val 10000"/>
          </a:avLst>
        </a:prstGeom>
        <a:solidFill>
          <a:srgbClr val="FAD495">
            <a:alpha val="90000"/>
          </a:srgbClr>
        </a:solidFill>
        <a:ln w="19050" cap="rnd"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zh-TW" altLang="en-US" sz="3000" b="1" u="sng" kern="1200" spc="600" dirty="0">
              <a:solidFill>
                <a:schemeClr val="accent4"/>
              </a:solidFill>
              <a:latin typeface="Microsoft YaHei" panose="020B0503020204020204" pitchFamily="34" charset="-122"/>
              <a:ea typeface="Microsoft YaHei" panose="020B0503020204020204" pitchFamily="34" charset="-122"/>
            </a:rPr>
            <a:t>縮短通路</a:t>
          </a:r>
        </a:p>
      </dsp:txBody>
      <dsp:txXfrm>
        <a:off x="4539082" y="3684790"/>
        <a:ext cx="2930914" cy="1222149"/>
      </dsp:txXfrm>
    </dsp:sp>
    <dsp:sp modelId="{F4FE7F88-6A65-4A66-A386-C4FA45A708B6}">
      <dsp:nvSpPr>
        <dsp:cNvPr id="0" name=""/>
        <dsp:cNvSpPr/>
      </dsp:nvSpPr>
      <dsp:spPr>
        <a:xfrm rot="5400000">
          <a:off x="5955387" y="4994115"/>
          <a:ext cx="98305" cy="98305"/>
        </a:xfrm>
        <a:prstGeom prst="rightArrow">
          <a:avLst>
            <a:gd name="adj1" fmla="val 66700"/>
            <a:gd name="adj2" fmla="val 50000"/>
          </a:avLst>
        </a:prstGeom>
        <a:solidFill>
          <a:schemeClr val="accent4">
            <a:hueOff val="-911834"/>
            <a:satOff val="-4605"/>
            <a:lumOff val="-64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86465B-7DBD-44A2-A3E9-DDD5144035FA}">
      <dsp:nvSpPr>
        <dsp:cNvPr id="0" name=""/>
        <dsp:cNvSpPr/>
      </dsp:nvSpPr>
      <dsp:spPr>
        <a:xfrm>
          <a:off x="4419954" y="5141574"/>
          <a:ext cx="3169169" cy="561746"/>
        </a:xfrm>
        <a:prstGeom prst="roundRect">
          <a:avLst>
            <a:gd name="adj" fmla="val 10000"/>
          </a:avLst>
        </a:prstGeom>
        <a:solidFill>
          <a:srgbClr val="F39800">
            <a:alpha val="89804"/>
          </a:srgbClr>
        </a:solidFill>
        <a:ln w="19050" cap="rnd"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ln>
                <a:noFill/>
              </a:ln>
              <a:solidFill>
                <a:schemeClr val="bg1"/>
              </a:solidFill>
              <a:latin typeface="微軟正黑體" panose="020B0604030504040204" pitchFamily="34" charset="-120"/>
              <a:ea typeface="微軟正黑體" panose="020B0604030504040204" pitchFamily="34" charset="-120"/>
            </a:rPr>
            <a:t>經營者</a:t>
          </a:r>
          <a:r>
            <a:rPr lang="en-US" altLang="en-US" sz="2300" b="1" kern="1200" dirty="0">
              <a:ln>
                <a:noFill/>
              </a:ln>
              <a:solidFill>
                <a:schemeClr val="bg1"/>
              </a:solidFill>
              <a:latin typeface="微軟正黑體" panose="020B0604030504040204" pitchFamily="34" charset="-120"/>
              <a:ea typeface="微軟正黑體" panose="020B0604030504040204" pitchFamily="34" charset="-120"/>
            </a:rPr>
            <a:t>/</a:t>
          </a:r>
          <a:r>
            <a:rPr lang="zh-TW" altLang="en-US" sz="2300" b="1" kern="1200" dirty="0">
              <a:ln>
                <a:noFill/>
              </a:ln>
              <a:solidFill>
                <a:schemeClr val="bg1"/>
              </a:solidFill>
              <a:latin typeface="微軟正黑體" panose="020B0604030504040204" pitchFamily="34" charset="-120"/>
              <a:ea typeface="微軟正黑體" panose="020B0604030504040204" pitchFamily="34" charset="-120"/>
            </a:rPr>
            <a:t>消費者</a:t>
          </a:r>
        </a:p>
      </dsp:txBody>
      <dsp:txXfrm>
        <a:off x="4436407" y="5158027"/>
        <a:ext cx="3136263" cy="528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6628E-6D09-7044-B61B-9EA3285B2098}">
      <dsp:nvSpPr>
        <dsp:cNvPr id="0" name=""/>
        <dsp:cNvSpPr/>
      </dsp:nvSpPr>
      <dsp:spPr>
        <a:xfrm>
          <a:off x="4589" y="0"/>
          <a:ext cx="2006720" cy="785393"/>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Hant" altLang="en-US" sz="2600" b="1" kern="1200" dirty="0">
              <a:effectLst/>
            </a:rPr>
            <a:t>投資回本</a:t>
          </a:r>
          <a:endParaRPr lang="zh-TW" altLang="en-US" sz="2600" b="1" kern="1200" dirty="0">
            <a:effectLst/>
          </a:endParaRPr>
        </a:p>
      </dsp:txBody>
      <dsp:txXfrm>
        <a:off x="27592" y="23003"/>
        <a:ext cx="1960714" cy="739387"/>
      </dsp:txXfrm>
    </dsp:sp>
    <dsp:sp modelId="{C3E8EA05-392A-3A42-A99E-DF7049CF8212}">
      <dsp:nvSpPr>
        <dsp:cNvPr id="0" name=""/>
        <dsp:cNvSpPr/>
      </dsp:nvSpPr>
      <dsp:spPr>
        <a:xfrm>
          <a:off x="2211982" y="143863"/>
          <a:ext cx="425424" cy="49766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2211982" y="243396"/>
        <a:ext cx="297797" cy="298600"/>
      </dsp:txXfrm>
    </dsp:sp>
    <dsp:sp modelId="{7D39E890-675D-8E45-97B5-F78C36935BB1}">
      <dsp:nvSpPr>
        <dsp:cNvPr id="0" name=""/>
        <dsp:cNvSpPr/>
      </dsp:nvSpPr>
      <dsp:spPr>
        <a:xfrm>
          <a:off x="2813998" y="0"/>
          <a:ext cx="2006720" cy="785393"/>
        </a:xfrm>
        <a:prstGeom prst="roundRect">
          <a:avLst>
            <a:gd name="adj" fmla="val 10000"/>
          </a:avLst>
        </a:prstGeom>
        <a:solidFill>
          <a:schemeClr val="accent3">
            <a:hueOff val="-477801"/>
            <a:satOff val="393"/>
            <a:lumOff val="-32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Hant" altLang="en-US" sz="2600" b="1" kern="1200" dirty="0">
              <a:ln>
                <a:noFill/>
              </a:ln>
              <a:effectLst/>
            </a:rPr>
            <a:t>賺外快</a:t>
          </a:r>
          <a:endParaRPr lang="zh-TW" altLang="en-US" sz="2600" b="1" kern="1200" dirty="0">
            <a:ln>
              <a:noFill/>
            </a:ln>
            <a:effectLst/>
          </a:endParaRPr>
        </a:p>
      </dsp:txBody>
      <dsp:txXfrm>
        <a:off x="2837001" y="23003"/>
        <a:ext cx="1960714" cy="739387"/>
      </dsp:txXfrm>
    </dsp:sp>
    <dsp:sp modelId="{5D8380FD-936C-7D40-B1C9-609CCAC1B49D}">
      <dsp:nvSpPr>
        <dsp:cNvPr id="0" name=""/>
        <dsp:cNvSpPr/>
      </dsp:nvSpPr>
      <dsp:spPr>
        <a:xfrm>
          <a:off x="5021391" y="143863"/>
          <a:ext cx="425424" cy="497666"/>
        </a:xfrm>
        <a:prstGeom prst="rightArrow">
          <a:avLst>
            <a:gd name="adj1" fmla="val 60000"/>
            <a:gd name="adj2" fmla="val 50000"/>
          </a:avLst>
        </a:prstGeom>
        <a:solidFill>
          <a:schemeClr val="accent3">
            <a:hueOff val="-716701"/>
            <a:satOff val="590"/>
            <a:lumOff val="-4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5021391" y="243396"/>
        <a:ext cx="297797" cy="298600"/>
      </dsp:txXfrm>
    </dsp:sp>
    <dsp:sp modelId="{76833716-3E11-5C42-ACAD-F205F103B96B}">
      <dsp:nvSpPr>
        <dsp:cNvPr id="0" name=""/>
        <dsp:cNvSpPr/>
      </dsp:nvSpPr>
      <dsp:spPr>
        <a:xfrm>
          <a:off x="5623407" y="0"/>
          <a:ext cx="2006720" cy="785393"/>
        </a:xfrm>
        <a:prstGeom prst="roundRect">
          <a:avLst>
            <a:gd name="adj" fmla="val 10000"/>
          </a:avLst>
        </a:prstGeom>
        <a:solidFill>
          <a:schemeClr val="accent3">
            <a:hueOff val="-955602"/>
            <a:satOff val="787"/>
            <a:lumOff val="-65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Hant" altLang="en-US" sz="1900" b="1" kern="1200">
              <a:effectLst/>
            </a:rPr>
            <a:t>月收</a:t>
          </a:r>
          <a:r>
            <a:rPr lang="en-US" altLang="zh-Hant" sz="2400" b="1" kern="1200">
              <a:effectLst/>
            </a:rPr>
            <a:t>3</a:t>
          </a:r>
          <a:r>
            <a:rPr lang="zh-Hant" altLang="en-US" sz="1900" b="1" kern="1200">
              <a:effectLst/>
            </a:rPr>
            <a:t>萬</a:t>
          </a:r>
          <a:r>
            <a:rPr lang="en-US" altLang="zh-Hant" sz="1900" b="1" kern="1200">
              <a:effectLst/>
            </a:rPr>
            <a:t>up</a:t>
          </a:r>
          <a:endParaRPr lang="zh-TW" altLang="en-US" sz="1900" b="1" kern="1200" dirty="0">
            <a:effectLst/>
          </a:endParaRPr>
        </a:p>
      </dsp:txBody>
      <dsp:txXfrm>
        <a:off x="5646410" y="23003"/>
        <a:ext cx="1960714" cy="739387"/>
      </dsp:txXfrm>
    </dsp:sp>
    <dsp:sp modelId="{3B552659-B65E-AD47-8CAB-D461B3DE8182}">
      <dsp:nvSpPr>
        <dsp:cNvPr id="0" name=""/>
        <dsp:cNvSpPr/>
      </dsp:nvSpPr>
      <dsp:spPr>
        <a:xfrm>
          <a:off x="7830800" y="143863"/>
          <a:ext cx="425424" cy="497666"/>
        </a:xfrm>
        <a:prstGeom prst="rightArrow">
          <a:avLst>
            <a:gd name="adj1" fmla="val 60000"/>
            <a:gd name="adj2" fmla="val 50000"/>
          </a:avLst>
        </a:prstGeom>
        <a:solidFill>
          <a:schemeClr val="accent3">
            <a:hueOff val="-1433403"/>
            <a:satOff val="1180"/>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7830800" y="243396"/>
        <a:ext cx="297797" cy="298600"/>
      </dsp:txXfrm>
    </dsp:sp>
    <dsp:sp modelId="{6620E2B9-26A8-FD44-916D-0B1DEB66319E}">
      <dsp:nvSpPr>
        <dsp:cNvPr id="0" name=""/>
        <dsp:cNvSpPr/>
      </dsp:nvSpPr>
      <dsp:spPr>
        <a:xfrm>
          <a:off x="8432816" y="0"/>
          <a:ext cx="2006720" cy="785393"/>
        </a:xfrm>
        <a:prstGeom prst="roundRect">
          <a:avLst>
            <a:gd name="adj" fmla="val 10000"/>
          </a:avLst>
        </a:prstGeom>
        <a:solidFill>
          <a:schemeClr val="accent3">
            <a:hueOff val="-1433403"/>
            <a:satOff val="1180"/>
            <a:lumOff val="-9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Hant" altLang="en-US" sz="2600" b="1" kern="1200" dirty="0">
              <a:effectLst/>
            </a:rPr>
            <a:t>財富自由</a:t>
          </a:r>
          <a:endParaRPr lang="zh-TW" altLang="en-US" sz="2600" b="1" kern="1200" dirty="0">
            <a:effectLst/>
          </a:endParaRPr>
        </a:p>
      </dsp:txBody>
      <dsp:txXfrm>
        <a:off x="8455819" y="23003"/>
        <a:ext cx="1960714" cy="7393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03949-9620-49F4-87A8-22560A59DFD6}">
      <dsp:nvSpPr>
        <dsp:cNvPr id="0" name=""/>
        <dsp:cNvSpPr/>
      </dsp:nvSpPr>
      <dsp:spPr>
        <a:xfrm>
          <a:off x="3612444" y="0"/>
          <a:ext cx="903111" cy="462712"/>
        </a:xfrm>
        <a:prstGeom prst="trapezoid">
          <a:avLst>
            <a:gd name="adj" fmla="val 97589"/>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3</a:t>
          </a:r>
          <a:endParaRPr lang="zh-TW" altLang="en-US" sz="2900" kern="1200" dirty="0">
            <a:solidFill>
              <a:schemeClr val="bg1"/>
            </a:solidFill>
          </a:endParaRPr>
        </a:p>
      </dsp:txBody>
      <dsp:txXfrm>
        <a:off x="3612444" y="0"/>
        <a:ext cx="903111" cy="462712"/>
      </dsp:txXfrm>
    </dsp:sp>
    <dsp:sp modelId="{DF8D124F-C226-4A2F-AC16-1F565CF09EC0}">
      <dsp:nvSpPr>
        <dsp:cNvPr id="0" name=""/>
        <dsp:cNvSpPr/>
      </dsp:nvSpPr>
      <dsp:spPr>
        <a:xfrm>
          <a:off x="3160888" y="462712"/>
          <a:ext cx="1806222" cy="462712"/>
        </a:xfrm>
        <a:prstGeom prst="trapezoid">
          <a:avLst>
            <a:gd name="adj" fmla="val 97589"/>
          </a:avLst>
        </a:prstGeom>
        <a:solidFill>
          <a:schemeClr val="accent2">
            <a:hueOff val="-370536"/>
            <a:satOff val="1775"/>
            <a:lumOff val="16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9</a:t>
          </a:r>
          <a:endParaRPr lang="zh-TW" altLang="en-US" sz="2900" kern="1200" dirty="0">
            <a:solidFill>
              <a:schemeClr val="bg1"/>
            </a:solidFill>
          </a:endParaRPr>
        </a:p>
      </dsp:txBody>
      <dsp:txXfrm>
        <a:off x="3476977" y="462712"/>
        <a:ext cx="1174044" cy="462712"/>
      </dsp:txXfrm>
    </dsp:sp>
    <dsp:sp modelId="{6471A393-2789-46BC-BD10-DC4F2460DC0B}">
      <dsp:nvSpPr>
        <dsp:cNvPr id="0" name=""/>
        <dsp:cNvSpPr/>
      </dsp:nvSpPr>
      <dsp:spPr>
        <a:xfrm>
          <a:off x="2709333" y="925425"/>
          <a:ext cx="2709333" cy="462712"/>
        </a:xfrm>
        <a:prstGeom prst="trapezoid">
          <a:avLst>
            <a:gd name="adj" fmla="val 97589"/>
          </a:avLst>
        </a:prstGeom>
        <a:solidFill>
          <a:schemeClr val="accent2">
            <a:hueOff val="-741071"/>
            <a:satOff val="3550"/>
            <a:lumOff val="32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27</a:t>
          </a:r>
          <a:endParaRPr lang="zh-TW" altLang="en-US" sz="2900" kern="1200" dirty="0">
            <a:solidFill>
              <a:schemeClr val="bg1"/>
            </a:solidFill>
          </a:endParaRPr>
        </a:p>
      </dsp:txBody>
      <dsp:txXfrm>
        <a:off x="3183466" y="925425"/>
        <a:ext cx="1761066" cy="462712"/>
      </dsp:txXfrm>
    </dsp:sp>
    <dsp:sp modelId="{A6754424-7E4E-4A76-8C3E-CF0017F62A2C}">
      <dsp:nvSpPr>
        <dsp:cNvPr id="0" name=""/>
        <dsp:cNvSpPr/>
      </dsp:nvSpPr>
      <dsp:spPr>
        <a:xfrm>
          <a:off x="2257777" y="1388138"/>
          <a:ext cx="3612444" cy="462712"/>
        </a:xfrm>
        <a:prstGeom prst="trapezoid">
          <a:avLst>
            <a:gd name="adj" fmla="val 97589"/>
          </a:avLst>
        </a:prstGeom>
        <a:solidFill>
          <a:schemeClr val="accent2">
            <a:hueOff val="-1111607"/>
            <a:satOff val="5325"/>
            <a:lumOff val="49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81</a:t>
          </a:r>
          <a:endParaRPr lang="zh-TW" altLang="en-US" sz="2900" kern="1200" dirty="0">
            <a:solidFill>
              <a:schemeClr val="bg1"/>
            </a:solidFill>
          </a:endParaRPr>
        </a:p>
      </dsp:txBody>
      <dsp:txXfrm>
        <a:off x="2889955" y="1388138"/>
        <a:ext cx="2348088" cy="462712"/>
      </dsp:txXfrm>
    </dsp:sp>
    <dsp:sp modelId="{A4C7DFDD-D281-4E82-97F7-AAFE671F7630}">
      <dsp:nvSpPr>
        <dsp:cNvPr id="0" name=""/>
        <dsp:cNvSpPr/>
      </dsp:nvSpPr>
      <dsp:spPr>
        <a:xfrm>
          <a:off x="1806222" y="1850851"/>
          <a:ext cx="4515555" cy="462712"/>
        </a:xfrm>
        <a:prstGeom prst="trapezoid">
          <a:avLst>
            <a:gd name="adj" fmla="val 97589"/>
          </a:avLst>
        </a:prstGeom>
        <a:solidFill>
          <a:schemeClr val="accent2">
            <a:hueOff val="-1482143"/>
            <a:satOff val="7100"/>
            <a:lumOff val="6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243</a:t>
          </a:r>
          <a:endParaRPr lang="zh-TW" altLang="en-US" sz="2900" kern="1200" dirty="0">
            <a:solidFill>
              <a:schemeClr val="bg1"/>
            </a:solidFill>
          </a:endParaRPr>
        </a:p>
      </dsp:txBody>
      <dsp:txXfrm>
        <a:off x="2596444" y="1850851"/>
        <a:ext cx="2935111" cy="462712"/>
      </dsp:txXfrm>
    </dsp:sp>
    <dsp:sp modelId="{A8CFFAC8-8371-489B-9D04-61B73ED9B79B}">
      <dsp:nvSpPr>
        <dsp:cNvPr id="0" name=""/>
        <dsp:cNvSpPr/>
      </dsp:nvSpPr>
      <dsp:spPr>
        <a:xfrm>
          <a:off x="1354666" y="2313564"/>
          <a:ext cx="5418666" cy="462712"/>
        </a:xfrm>
        <a:prstGeom prst="trapezoid">
          <a:avLst>
            <a:gd name="adj" fmla="val 97589"/>
          </a:avLst>
        </a:prstGeom>
        <a:solidFill>
          <a:schemeClr val="accent2">
            <a:hueOff val="-1852679"/>
            <a:satOff val="8875"/>
            <a:lumOff val="821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729</a:t>
          </a:r>
          <a:endParaRPr lang="zh-TW" altLang="en-US" sz="2900" kern="1200" dirty="0">
            <a:solidFill>
              <a:schemeClr val="bg1"/>
            </a:solidFill>
          </a:endParaRPr>
        </a:p>
      </dsp:txBody>
      <dsp:txXfrm>
        <a:off x="2302933" y="2313564"/>
        <a:ext cx="3522133" cy="462712"/>
      </dsp:txXfrm>
    </dsp:sp>
    <dsp:sp modelId="{2F0F9245-F62C-486C-94E1-A4C98FE885F3}">
      <dsp:nvSpPr>
        <dsp:cNvPr id="0" name=""/>
        <dsp:cNvSpPr/>
      </dsp:nvSpPr>
      <dsp:spPr>
        <a:xfrm>
          <a:off x="903111" y="2776277"/>
          <a:ext cx="6321777" cy="462712"/>
        </a:xfrm>
        <a:prstGeom prst="trapezoid">
          <a:avLst>
            <a:gd name="adj" fmla="val 97589"/>
          </a:avLst>
        </a:prstGeom>
        <a:solidFill>
          <a:schemeClr val="accent2">
            <a:hueOff val="-2223214"/>
            <a:satOff val="10650"/>
            <a:lumOff val="98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2187</a:t>
          </a:r>
          <a:endParaRPr lang="zh-TW" altLang="en-US" sz="2900" kern="1200" dirty="0">
            <a:solidFill>
              <a:schemeClr val="bg1"/>
            </a:solidFill>
          </a:endParaRPr>
        </a:p>
      </dsp:txBody>
      <dsp:txXfrm>
        <a:off x="2009422" y="2776277"/>
        <a:ext cx="4109155" cy="462712"/>
      </dsp:txXfrm>
    </dsp:sp>
    <dsp:sp modelId="{9FB8D9F0-F6E7-4EB8-B6EE-6638C0EF663F}">
      <dsp:nvSpPr>
        <dsp:cNvPr id="0" name=""/>
        <dsp:cNvSpPr/>
      </dsp:nvSpPr>
      <dsp:spPr>
        <a:xfrm>
          <a:off x="441007" y="3233363"/>
          <a:ext cx="7224888" cy="462712"/>
        </a:xfrm>
        <a:prstGeom prst="trapezoid">
          <a:avLst>
            <a:gd name="adj" fmla="val 97589"/>
          </a:avLst>
        </a:prstGeom>
        <a:solidFill>
          <a:schemeClr val="accent2">
            <a:hueOff val="-2593750"/>
            <a:satOff val="12425"/>
            <a:lumOff val="1149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6561</a:t>
          </a:r>
          <a:endParaRPr lang="zh-TW" altLang="en-US" sz="2900" kern="1200" dirty="0">
            <a:solidFill>
              <a:schemeClr val="bg1"/>
            </a:solidFill>
          </a:endParaRPr>
        </a:p>
      </dsp:txBody>
      <dsp:txXfrm>
        <a:off x="1705362" y="3233363"/>
        <a:ext cx="4696177" cy="462712"/>
      </dsp:txXfrm>
    </dsp:sp>
    <dsp:sp modelId="{CA0E0327-37C8-48AE-8A71-AF5104B0D6DE}">
      <dsp:nvSpPr>
        <dsp:cNvPr id="0" name=""/>
        <dsp:cNvSpPr/>
      </dsp:nvSpPr>
      <dsp:spPr>
        <a:xfrm>
          <a:off x="0" y="3701703"/>
          <a:ext cx="8128000" cy="462712"/>
        </a:xfrm>
        <a:prstGeom prst="trapezoid">
          <a:avLst>
            <a:gd name="adj" fmla="val 97589"/>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chemeClr val="bg1"/>
              </a:solidFill>
            </a:rPr>
            <a:t>19683</a:t>
          </a:r>
          <a:endParaRPr lang="zh-TW" altLang="en-US" sz="2900" kern="1200" dirty="0">
            <a:solidFill>
              <a:schemeClr val="bg1"/>
            </a:solidFill>
          </a:endParaRPr>
        </a:p>
      </dsp:txBody>
      <dsp:txXfrm>
        <a:off x="1422399" y="3701703"/>
        <a:ext cx="5283200" cy="4627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FD09D12D-F948-2B79-BEE6-943AA4E21BDD}"/>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23755DDF-A1AD-0FE6-45A3-4DFD90491B98}"/>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40887274-845D-4CBE-9F1F-910B7C775C13}" type="datetimeFigureOut">
              <a:rPr lang="zh-TW" altLang="en-US" smtClean="0"/>
              <a:t>2024/4/11</a:t>
            </a:fld>
            <a:endParaRPr lang="zh-TW" altLang="en-US"/>
          </a:p>
        </p:txBody>
      </p:sp>
      <p:sp>
        <p:nvSpPr>
          <p:cNvPr id="4" name="頁尾版面配置區 3">
            <a:extLst>
              <a:ext uri="{FF2B5EF4-FFF2-40B4-BE49-F238E27FC236}">
                <a16:creationId xmlns:a16="http://schemas.microsoft.com/office/drawing/2014/main" id="{7673F96B-2271-8E69-12F4-268DECCD6FDD}"/>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6E87D096-F328-CCC5-2C8B-2F6265003F42}"/>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10E3A1C1-A1C4-4DAD-9DE3-17DE529BC1D7}" type="slidenum">
              <a:rPr lang="zh-TW" altLang="en-US" smtClean="0"/>
              <a:t>‹#›</a:t>
            </a:fld>
            <a:endParaRPr lang="zh-TW" altLang="en-US"/>
          </a:p>
        </p:txBody>
      </p:sp>
    </p:spTree>
    <p:extLst>
      <p:ext uri="{BB962C8B-B14F-4D97-AF65-F5344CB8AC3E}">
        <p14:creationId xmlns:p14="http://schemas.microsoft.com/office/powerpoint/2010/main" val="146036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99F4036-459F-4384-991C-BFB1725CFABE}" type="datetimeFigureOut">
              <a:rPr lang="zh-TW" altLang="en-US" smtClean="0"/>
              <a:t>2024/4/11</a:t>
            </a:fld>
            <a:endParaRPr lang="zh-TW" altLang="en-US"/>
          </a:p>
        </p:txBody>
      </p:sp>
      <p:sp>
        <p:nvSpPr>
          <p:cNvPr id="4" name="投影片影像版面配置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03A73FA5-FDD1-4479-8492-28E04C4D352E}" type="slidenum">
              <a:rPr lang="zh-TW" altLang="en-US" smtClean="0"/>
              <a:t>‹#›</a:t>
            </a:fld>
            <a:endParaRPr lang="zh-TW" altLang="en-US"/>
          </a:p>
        </p:txBody>
      </p:sp>
    </p:spTree>
    <p:extLst>
      <p:ext uri="{BB962C8B-B14F-4D97-AF65-F5344CB8AC3E}">
        <p14:creationId xmlns:p14="http://schemas.microsoft.com/office/powerpoint/2010/main" val="111412815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21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EEA024-9ACE-4A20-BFA7-44756A605B6F}"/>
              </a:ext>
            </a:extLst>
          </p:cNvPr>
          <p:cNvSpPr>
            <a:spLocks noGrp="1"/>
          </p:cNvSpPr>
          <p:nvPr>
            <p:ph type="title"/>
          </p:nvPr>
        </p:nvSpPr>
        <p:spPr>
          <a:xfrm>
            <a:off x="790074" y="310663"/>
            <a:ext cx="10515600" cy="669094"/>
          </a:xfrm>
          <a:prstGeom prst="rect">
            <a:avLst/>
          </a:prstGeom>
        </p:spPr>
        <p:txBody>
          <a:bodyPr vert="horz" wrap="square" lIns="0" tIns="0" rIns="0" bIns="0" rtlCol="0">
            <a:spAutoFit/>
          </a:bodyPr>
          <a:lstStyle>
            <a:lvl1pPr algn="l">
              <a:defRPr lang="zh-TW" altLang="en-US" sz="4348" b="1" i="0" spc="636" dirty="0">
                <a:solidFill>
                  <a:srgbClr val="0BA29A"/>
                </a:solidFill>
                <a:latin typeface="Microsoft YaHei UI" panose="020B0503020204020204" pitchFamily="34" charset="-122"/>
                <a:ea typeface="Microsoft YaHei UI" panose="020B0503020204020204" pitchFamily="34" charset="-122"/>
                <a:cs typeface="Microsoft YaHei UI"/>
              </a:defRPr>
            </a:lvl1pPr>
          </a:lstStyle>
          <a:p>
            <a:pPr marL="0" lvl="0" algn="ctr" defTabSz="969813"/>
            <a:r>
              <a:rPr lang="zh-TW" altLang="en-US" dirty="0"/>
              <a:t>按一下以編輯母片標題樣式</a:t>
            </a:r>
          </a:p>
        </p:txBody>
      </p:sp>
      <p:pic>
        <p:nvPicPr>
          <p:cNvPr id="4" name="圖片 3">
            <a:extLst>
              <a:ext uri="{FF2B5EF4-FFF2-40B4-BE49-F238E27FC236}">
                <a16:creationId xmlns:a16="http://schemas.microsoft.com/office/drawing/2014/main" id="{F8FF9A08-8000-C915-10D0-E739D2F6F8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199566"/>
            <a:ext cx="12192000" cy="658433"/>
          </a:xfrm>
          <a:prstGeom prst="rect">
            <a:avLst/>
          </a:prstGeom>
        </p:spPr>
      </p:pic>
      <p:sp>
        <p:nvSpPr>
          <p:cNvPr id="3" name="Footer Placeholder 4">
            <a:extLst>
              <a:ext uri="{FF2B5EF4-FFF2-40B4-BE49-F238E27FC236}">
                <a16:creationId xmlns:a16="http://schemas.microsoft.com/office/drawing/2014/main" id="{BA880F71-743F-925D-A7CB-C8E5204B8658}"/>
              </a:ext>
            </a:extLst>
          </p:cNvPr>
          <p:cNvSpPr>
            <a:spLocks noGrp="1"/>
          </p:cNvSpPr>
          <p:nvPr>
            <p:ph type="ftr" sz="quarter" idx="3"/>
          </p:nvPr>
        </p:nvSpPr>
        <p:spPr>
          <a:xfrm>
            <a:off x="1499839" y="6471541"/>
            <a:ext cx="3879592" cy="344249"/>
          </a:xfrm>
          <a:prstGeom prst="rect">
            <a:avLst/>
          </a:prstGeom>
        </p:spPr>
        <p:txBody>
          <a:bodyPr vert="horz" lIns="91440" tIns="45720" rIns="91440" bIns="45720" rtlCol="0" anchor="ctr"/>
          <a:lstStyle>
            <a:lvl1pPr algn="l">
              <a:defRPr sz="1131">
                <a:solidFill>
                  <a:schemeClr val="bg1"/>
                </a:solidFill>
              </a:defRPr>
            </a:lvl1pPr>
          </a:lstStyle>
          <a:p>
            <a:r>
              <a:rPr lang="en-US" altLang="zh-TW"/>
              <a:t>OPP-</a:t>
            </a:r>
            <a:r>
              <a:rPr lang="zh-TW" altLang="en-US"/>
              <a:t>財富自由課程專用簡報</a:t>
            </a:r>
            <a:r>
              <a:rPr lang="en-US" altLang="zh-TW"/>
              <a:t>20240411</a:t>
            </a:r>
            <a:endParaRPr lang="zh-TW" altLang="en-US" dirty="0"/>
          </a:p>
        </p:txBody>
      </p:sp>
      <p:sp>
        <p:nvSpPr>
          <p:cNvPr id="5" name="Slide Number Placeholder 5">
            <a:extLst>
              <a:ext uri="{FF2B5EF4-FFF2-40B4-BE49-F238E27FC236}">
                <a16:creationId xmlns:a16="http://schemas.microsoft.com/office/drawing/2014/main" id="{9A63430B-77E5-8CB4-1C19-7953E293FF46}"/>
              </a:ext>
            </a:extLst>
          </p:cNvPr>
          <p:cNvSpPr>
            <a:spLocks noGrp="1"/>
          </p:cNvSpPr>
          <p:nvPr>
            <p:ph type="sldNum" sz="quarter" idx="12"/>
          </p:nvPr>
        </p:nvSpPr>
        <p:spPr>
          <a:xfrm>
            <a:off x="5482554" y="6471541"/>
            <a:ext cx="2586395" cy="344249"/>
          </a:xfrm>
          <a:prstGeom prst="rect">
            <a:avLst/>
          </a:prstGeom>
        </p:spPr>
        <p:txBody>
          <a:bodyPr/>
          <a:lstStyle>
            <a:lvl1pPr algn="l">
              <a:defRPr sz="1400">
                <a:solidFill>
                  <a:schemeClr val="bg1"/>
                </a:solidFill>
              </a:defRPr>
            </a:lvl1pPr>
          </a:lstStyle>
          <a:p>
            <a:r>
              <a:rPr lang="en-US" altLang="zh-TW" dirty="0"/>
              <a:t>-</a:t>
            </a:r>
            <a:fld id="{DF3A59C4-0246-4052-8D96-6B355BC5B9AD}" type="slidenum">
              <a:rPr lang="zh-TW" altLang="en-US" smtClean="0"/>
              <a:pPr/>
              <a:t>‹#›</a:t>
            </a:fld>
            <a:r>
              <a:rPr lang="en-US" altLang="zh-TW" dirty="0"/>
              <a:t>-</a:t>
            </a:r>
            <a:endParaRPr lang="zh-TW" altLang="en-US" dirty="0"/>
          </a:p>
        </p:txBody>
      </p:sp>
    </p:spTree>
    <p:extLst>
      <p:ext uri="{BB962C8B-B14F-4D97-AF65-F5344CB8AC3E}">
        <p14:creationId xmlns:p14="http://schemas.microsoft.com/office/powerpoint/2010/main" val="1986731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35200"/>
      </p:ext>
    </p:extLst>
  </p:cSld>
  <p:clrMap bg1="lt1" tx1="dk1" bg2="lt2" tx2="dk2" accent1="accent1" accent2="accent2" accent3="accent3" accent4="accent4" accent5="accent5" accent6="accent6" hlink="hlink" folHlink="folHlink"/>
  <p:sldLayoutIdLst>
    <p:sldLayoutId id="2147483739" r:id="rId1"/>
    <p:sldLayoutId id="2147483740" r:id="rId2"/>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4.png"/><Relationship Id="rId3" Type="http://schemas.openxmlformats.org/officeDocument/2006/relationships/diagramLayout" Target="../diagrams/layout2.xml"/><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60.png"/><Relationship Id="rId5" Type="http://schemas.openxmlformats.org/officeDocument/2006/relationships/diagramColors" Target="../diagrams/colors2.xml"/><Relationship Id="rId10" Type="http://schemas.openxmlformats.org/officeDocument/2006/relationships/image" Target="../media/image59.svg"/><Relationship Id="rId4" Type="http://schemas.openxmlformats.org/officeDocument/2006/relationships/diagramQuickStyle" Target="../diagrams/quickStyle2.xml"/><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58.pn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5.svg"/><Relationship Id="rId2" Type="http://schemas.openxmlformats.org/officeDocument/2006/relationships/image" Target="../media/image62.png"/><Relationship Id="rId16" Type="http://schemas.openxmlformats.org/officeDocument/2006/relationships/image" Target="../media/image74.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57.svg"/><Relationship Id="rId10" Type="http://schemas.openxmlformats.org/officeDocument/2006/relationships/image" Target="../media/image70.png"/><Relationship Id="rId19" Type="http://schemas.openxmlformats.org/officeDocument/2006/relationships/image" Target="../media/image59.sv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圖片 10" descr="一張含有 服裝, 人員, 戶外, 男人 的圖片&#10;&#10;自動產生的描述">
            <a:extLst>
              <a:ext uri="{FF2B5EF4-FFF2-40B4-BE49-F238E27FC236}">
                <a16:creationId xmlns:a16="http://schemas.microsoft.com/office/drawing/2014/main" id="{47B885BE-8491-5333-2438-E89DCA569616}"/>
              </a:ext>
            </a:extLst>
          </p:cNvPr>
          <p:cNvPicPr>
            <a:picLocks noChangeAspect="1"/>
          </p:cNvPicPr>
          <p:nvPr/>
        </p:nvPicPr>
        <p:blipFill rotWithShape="1">
          <a:blip r:embed="rId2">
            <a:extLst>
              <a:ext uri="{28A0092B-C50C-407E-A947-70E740481C1C}">
                <a14:useLocalDpi xmlns:a14="http://schemas.microsoft.com/office/drawing/2010/main" val="0"/>
              </a:ext>
            </a:extLst>
          </a:blip>
          <a:srcRect t="17796"/>
          <a:stretch/>
        </p:blipFill>
        <p:spPr>
          <a:xfrm flipH="1">
            <a:off x="0" y="0"/>
            <a:ext cx="12192000" cy="6198781"/>
          </a:xfrm>
          <a:prstGeom prst="rect">
            <a:avLst/>
          </a:prstGeom>
        </p:spPr>
      </p:pic>
      <p:sp>
        <p:nvSpPr>
          <p:cNvPr id="15" name="等腰三角形 14">
            <a:extLst>
              <a:ext uri="{FF2B5EF4-FFF2-40B4-BE49-F238E27FC236}">
                <a16:creationId xmlns:a16="http://schemas.microsoft.com/office/drawing/2014/main" id="{FCE84789-C3BF-6E22-AB6D-594C24D9446C}"/>
              </a:ext>
            </a:extLst>
          </p:cNvPr>
          <p:cNvSpPr/>
          <p:nvPr/>
        </p:nvSpPr>
        <p:spPr>
          <a:xfrm flipH="1">
            <a:off x="6177516" y="2977113"/>
            <a:ext cx="6014484" cy="2806996"/>
          </a:xfrm>
          <a:prstGeom prst="flowChartInternalStorage">
            <a:avLst/>
          </a:prstGeom>
          <a:solidFill>
            <a:srgbClr val="F398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906"/>
            <a:endParaRPr lang="zh-TW" altLang="en-US" sz="1909" dirty="0">
              <a:ln>
                <a:solidFill>
                  <a:schemeClr val="bg1"/>
                </a:solidFill>
              </a:ln>
              <a:solidFill>
                <a:srgbClr val="E7821A"/>
              </a:solidFill>
              <a:effectLst/>
              <a:latin typeface="Calibri" panose="020F0502020204030204"/>
              <a:ea typeface="新細明體" panose="02020500000000000000" pitchFamily="18" charset="-120"/>
            </a:endParaRPr>
          </a:p>
        </p:txBody>
      </p:sp>
      <p:sp>
        <p:nvSpPr>
          <p:cNvPr id="6" name="頁尾版面配置區 5">
            <a:extLst>
              <a:ext uri="{FF2B5EF4-FFF2-40B4-BE49-F238E27FC236}">
                <a16:creationId xmlns:a16="http://schemas.microsoft.com/office/drawing/2014/main" id="{B27575BB-DE8B-A89D-D7C0-6D98963D4003}"/>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7" name="投影片編號版面配置區 6">
            <a:extLst>
              <a:ext uri="{FF2B5EF4-FFF2-40B4-BE49-F238E27FC236}">
                <a16:creationId xmlns:a16="http://schemas.microsoft.com/office/drawing/2014/main" id="{4FB812C5-7971-EC99-DF5A-62239F9922A7}"/>
              </a:ext>
            </a:extLst>
          </p:cNvPr>
          <p:cNvSpPr>
            <a:spLocks noGrp="1"/>
          </p:cNvSpPr>
          <p:nvPr>
            <p:ph type="sldNum" sz="quarter" idx="12"/>
          </p:nvPr>
        </p:nvSpPr>
        <p:spPr/>
        <p:txBody>
          <a:bodyPr/>
          <a:lstStyle/>
          <a:p>
            <a:r>
              <a:rPr lang="en-US" altLang="zh-TW"/>
              <a:t>-</a:t>
            </a:r>
            <a:fld id="{DF3A59C4-0246-4052-8D96-6B355BC5B9AD}" type="slidenum">
              <a:rPr lang="zh-TW" altLang="en-US" smtClean="0"/>
              <a:pPr/>
              <a:t>1</a:t>
            </a:fld>
            <a:r>
              <a:rPr lang="en-US" altLang="zh-TW"/>
              <a:t>-</a:t>
            </a:r>
            <a:endParaRPr lang="zh-TW" altLang="en-US" dirty="0"/>
          </a:p>
        </p:txBody>
      </p:sp>
      <p:sp>
        <p:nvSpPr>
          <p:cNvPr id="5" name="標題 4">
            <a:extLst>
              <a:ext uri="{FF2B5EF4-FFF2-40B4-BE49-F238E27FC236}">
                <a16:creationId xmlns:a16="http://schemas.microsoft.com/office/drawing/2014/main" id="{9BED5792-5998-64C4-EB40-EBD546E991C0}"/>
              </a:ext>
            </a:extLst>
          </p:cNvPr>
          <p:cNvSpPr>
            <a:spLocks noGrp="1"/>
          </p:cNvSpPr>
          <p:nvPr>
            <p:ph type="title"/>
          </p:nvPr>
        </p:nvSpPr>
        <p:spPr>
          <a:xfrm>
            <a:off x="6255015" y="2900427"/>
            <a:ext cx="5461004" cy="2883685"/>
          </a:xfrm>
        </p:spPr>
        <p:txBody>
          <a:bodyPr vert="horz" lIns="91440" tIns="45720" rIns="91440" bIns="45720" rtlCol="0" anchor="ctr">
            <a:normAutofit fontScale="90000"/>
          </a:bodyPr>
          <a:lstStyle/>
          <a:p>
            <a:pPr algn="r"/>
            <a:r>
              <a:rPr lang="zh-TW" altLang="en-US" sz="10000" dirty="0">
                <a:ln w="12700">
                  <a:noFill/>
                </a:ln>
                <a:solidFill>
                  <a:srgbClr val="FFFF00"/>
                </a:solidFill>
                <a:effectLst/>
              </a:rPr>
              <a:t>財富</a:t>
            </a:r>
            <a:r>
              <a:rPr lang="zh-TW" altLang="en-US" sz="10000" dirty="0">
                <a:ln w="12700">
                  <a:solidFill>
                    <a:schemeClr val="bg1"/>
                  </a:solidFill>
                </a:ln>
                <a:solidFill>
                  <a:srgbClr val="FFFF00"/>
                </a:solidFill>
                <a:effectLst/>
              </a:rPr>
              <a:t>自由</a:t>
            </a:r>
            <a:r>
              <a:rPr lang="zh-TW" altLang="en-US" sz="6100" dirty="0">
                <a:ln w="12700">
                  <a:solidFill>
                    <a:schemeClr val="bg1"/>
                  </a:solidFill>
                </a:ln>
                <a:solidFill>
                  <a:schemeClr val="bg1"/>
                </a:solidFill>
                <a:effectLst/>
              </a:rPr>
              <a:t>說明會</a:t>
            </a:r>
            <a:endParaRPr lang="zh-TW" altLang="en-US" sz="6100" kern="1200" dirty="0">
              <a:ln w="12700">
                <a:solidFill>
                  <a:schemeClr val="bg1"/>
                </a:solidFill>
              </a:ln>
              <a:solidFill>
                <a:schemeClr val="bg1"/>
              </a:solidFill>
              <a:effectLst/>
              <a:latin typeface="+mj-lt"/>
              <a:ea typeface="+mj-ea"/>
              <a:cs typeface="+mj-cs"/>
            </a:endParaRPr>
          </a:p>
        </p:txBody>
      </p:sp>
      <p:cxnSp>
        <p:nvCxnSpPr>
          <p:cNvPr id="12" name="直線接點 11">
            <a:extLst>
              <a:ext uri="{FF2B5EF4-FFF2-40B4-BE49-F238E27FC236}">
                <a16:creationId xmlns:a16="http://schemas.microsoft.com/office/drawing/2014/main" id="{74B97315-6145-C18D-6782-D90ABF2D39BA}"/>
              </a:ext>
            </a:extLst>
          </p:cNvPr>
          <p:cNvCxnSpPr>
            <a:cxnSpLocks/>
          </p:cNvCxnSpPr>
          <p:nvPr/>
        </p:nvCxnSpPr>
        <p:spPr>
          <a:xfrm flipH="1">
            <a:off x="6730407" y="5050463"/>
            <a:ext cx="234979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515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CC89C0-36C8-2F8F-964C-F7198511A0D5}"/>
              </a:ext>
            </a:extLst>
          </p:cNvPr>
          <p:cNvSpPr>
            <a:spLocks noGrp="1"/>
          </p:cNvSpPr>
          <p:nvPr>
            <p:ph type="title"/>
          </p:nvPr>
        </p:nvSpPr>
        <p:spPr/>
        <p:txBody>
          <a:bodyPr/>
          <a:lstStyle/>
          <a:p>
            <a:r>
              <a:rPr lang="zh-TW" altLang="en-US" dirty="0"/>
              <a:t>我國歷年保健營養食品業產值</a:t>
            </a:r>
          </a:p>
        </p:txBody>
      </p:sp>
      <p:sp>
        <p:nvSpPr>
          <p:cNvPr id="3" name="頁尾版面配置區 2">
            <a:extLst>
              <a:ext uri="{FF2B5EF4-FFF2-40B4-BE49-F238E27FC236}">
                <a16:creationId xmlns:a16="http://schemas.microsoft.com/office/drawing/2014/main" id="{6AB51582-FCD8-D8B5-80DE-5AADB8784D2F}"/>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708CC549-7E6B-980A-2F33-DAA9E695CB43}"/>
              </a:ext>
            </a:extLst>
          </p:cNvPr>
          <p:cNvSpPr>
            <a:spLocks noGrp="1"/>
          </p:cNvSpPr>
          <p:nvPr>
            <p:ph type="sldNum" sz="quarter" idx="12"/>
          </p:nvPr>
        </p:nvSpPr>
        <p:spPr/>
        <p:txBody>
          <a:bodyPr/>
          <a:lstStyle/>
          <a:p>
            <a:r>
              <a:rPr lang="en-US" altLang="zh-TW"/>
              <a:t>-</a:t>
            </a:r>
            <a:fld id="{DF3A59C4-0246-4052-8D96-6B355BC5B9AD}" type="slidenum">
              <a:rPr lang="zh-TW" altLang="en-US" smtClean="0"/>
              <a:pPr/>
              <a:t>10</a:t>
            </a:fld>
            <a:r>
              <a:rPr lang="en-US" altLang="zh-TW"/>
              <a:t>-</a:t>
            </a:r>
            <a:endParaRPr lang="zh-TW" altLang="en-US" dirty="0"/>
          </a:p>
        </p:txBody>
      </p:sp>
      <p:sp>
        <p:nvSpPr>
          <p:cNvPr id="6" name="矩形 5">
            <a:extLst>
              <a:ext uri="{FF2B5EF4-FFF2-40B4-BE49-F238E27FC236}">
                <a16:creationId xmlns:a16="http://schemas.microsoft.com/office/drawing/2014/main" id="{6E3AEBB7-4D70-9E8F-28A3-9FE43703EF39}"/>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9" name="圖片 8">
            <a:extLst>
              <a:ext uri="{FF2B5EF4-FFF2-40B4-BE49-F238E27FC236}">
                <a16:creationId xmlns:a16="http://schemas.microsoft.com/office/drawing/2014/main" id="{35C62CE3-C649-94C0-8947-0E67DD666F62}"/>
              </a:ext>
            </a:extLst>
          </p:cNvPr>
          <p:cNvPicPr>
            <a:picLocks noChangeAspect="1"/>
          </p:cNvPicPr>
          <p:nvPr/>
        </p:nvPicPr>
        <p:blipFill>
          <a:blip r:embed="rId2"/>
          <a:stretch>
            <a:fillRect/>
          </a:stretch>
        </p:blipFill>
        <p:spPr>
          <a:xfrm>
            <a:off x="2457203" y="1349959"/>
            <a:ext cx="7277594" cy="4841948"/>
          </a:xfrm>
          <a:prstGeom prst="rect">
            <a:avLst/>
          </a:prstGeom>
        </p:spPr>
      </p:pic>
      <p:sp>
        <p:nvSpPr>
          <p:cNvPr id="7" name="文字方塊 6">
            <a:extLst>
              <a:ext uri="{FF2B5EF4-FFF2-40B4-BE49-F238E27FC236}">
                <a16:creationId xmlns:a16="http://schemas.microsoft.com/office/drawing/2014/main" id="{B68072E2-6185-7909-7951-51742A79E426}"/>
              </a:ext>
            </a:extLst>
          </p:cNvPr>
          <p:cNvSpPr txBox="1"/>
          <p:nvPr/>
        </p:nvSpPr>
        <p:spPr>
          <a:xfrm>
            <a:off x="636684" y="1070325"/>
            <a:ext cx="4903907" cy="338554"/>
          </a:xfrm>
          <a:prstGeom prst="rect">
            <a:avLst/>
          </a:prstGeom>
          <a:noFill/>
        </p:spPr>
        <p:txBody>
          <a:bodyPr wrap="none" rtlCol="0">
            <a:spAutoFit/>
          </a:bodyPr>
          <a:lstStyle/>
          <a:p>
            <a:r>
              <a:rPr lang="zh-TW" altLang="en-US" sz="1600" b="1" dirty="0">
                <a:solidFill>
                  <a:srgbClr val="414042"/>
                </a:solidFill>
                <a:latin typeface="Microsoft JhengHei"/>
                <a:ea typeface="Microsoft JhengHei"/>
              </a:rPr>
              <a:t>資料來源：經濟部統計處「工業產銷存動態調查」。</a:t>
            </a:r>
          </a:p>
        </p:txBody>
      </p:sp>
    </p:spTree>
    <p:extLst>
      <p:ext uri="{BB962C8B-B14F-4D97-AF65-F5344CB8AC3E}">
        <p14:creationId xmlns:p14="http://schemas.microsoft.com/office/powerpoint/2010/main" val="151275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橢圓 6">
            <a:extLst>
              <a:ext uri="{FF2B5EF4-FFF2-40B4-BE49-F238E27FC236}">
                <a16:creationId xmlns:a16="http://schemas.microsoft.com/office/drawing/2014/main" id="{EE503545-E0F2-5870-3432-5EFFEC76B0A3}"/>
              </a:ext>
            </a:extLst>
          </p:cNvPr>
          <p:cNvSpPr/>
          <p:nvPr/>
        </p:nvSpPr>
        <p:spPr>
          <a:xfrm>
            <a:off x="820560" y="1483604"/>
            <a:ext cx="4320000" cy="4320000"/>
          </a:xfrm>
          <a:prstGeom prst="ellipse">
            <a:avLst/>
          </a:prstGeom>
          <a:solidFill>
            <a:srgbClr val="F398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a:extLst>
              <a:ext uri="{FF2B5EF4-FFF2-40B4-BE49-F238E27FC236}">
                <a16:creationId xmlns:a16="http://schemas.microsoft.com/office/drawing/2014/main" id="{EA0DCC34-659E-FBA8-FB82-BDDA2DA63912}"/>
              </a:ext>
            </a:extLst>
          </p:cNvPr>
          <p:cNvSpPr/>
          <p:nvPr/>
        </p:nvSpPr>
        <p:spPr>
          <a:xfrm>
            <a:off x="3265484" y="1483604"/>
            <a:ext cx="4320000" cy="4320000"/>
          </a:xfrm>
          <a:prstGeom prst="ellipse">
            <a:avLst/>
          </a:prstGeom>
          <a:solidFill>
            <a:srgbClr val="0BA29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 name="標題 1">
            <a:extLst>
              <a:ext uri="{FF2B5EF4-FFF2-40B4-BE49-F238E27FC236}">
                <a16:creationId xmlns:a16="http://schemas.microsoft.com/office/drawing/2014/main" id="{250919B7-84F5-CC3C-CA9D-537BE4CA3CEA}"/>
              </a:ext>
            </a:extLst>
          </p:cNvPr>
          <p:cNvSpPr>
            <a:spLocks noGrp="1"/>
          </p:cNvSpPr>
          <p:nvPr>
            <p:ph type="title"/>
          </p:nvPr>
        </p:nvSpPr>
        <p:spPr>
          <a:xfrm>
            <a:off x="790074" y="310663"/>
            <a:ext cx="10515600" cy="669094"/>
          </a:xfrm>
        </p:spPr>
        <p:txBody>
          <a:bodyPr/>
          <a:lstStyle/>
          <a:p>
            <a:r>
              <a:rPr lang="zh-TW" altLang="en-US" dirty="0"/>
              <a:t>營養保健  商機無限</a:t>
            </a:r>
          </a:p>
        </p:txBody>
      </p:sp>
      <p:sp>
        <p:nvSpPr>
          <p:cNvPr id="3" name="頁尾版面配置區 2">
            <a:extLst>
              <a:ext uri="{FF2B5EF4-FFF2-40B4-BE49-F238E27FC236}">
                <a16:creationId xmlns:a16="http://schemas.microsoft.com/office/drawing/2014/main" id="{AD2B36B8-5FB2-C9EB-0A39-CCD333877C1E}"/>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Title 1">
            <a:extLst>
              <a:ext uri="{FF2B5EF4-FFF2-40B4-BE49-F238E27FC236}">
                <a16:creationId xmlns:a16="http://schemas.microsoft.com/office/drawing/2014/main" id="{4209396E-35D6-3243-6519-D09CB01455A1}"/>
              </a:ext>
            </a:extLst>
          </p:cNvPr>
          <p:cNvSpPr txBox="1">
            <a:spLocks/>
          </p:cNvSpPr>
          <p:nvPr/>
        </p:nvSpPr>
        <p:spPr>
          <a:xfrm>
            <a:off x="1515349" y="2364181"/>
            <a:ext cx="2077437" cy="2525892"/>
          </a:xfrm>
          <a:prstGeom prst="rect">
            <a:avLst/>
          </a:prstGeom>
        </p:spPr>
        <p:txBody>
          <a:bodyPr anchor="ctr">
            <a:noAutofit/>
          </a:bodyPr>
          <a:lstStyle>
            <a:lvl1pPr algn="l" defTabSz="914400" rtl="0" eaLnBrk="1" latinLnBrk="0" hangingPunct="1">
              <a:spcBef>
                <a:spcPct val="0"/>
              </a:spcBef>
              <a:buNone/>
              <a:defRPr sz="3600" kern="1200" cap="all" spc="-60" baseline="0">
                <a:solidFill>
                  <a:schemeClr val="tx1">
                    <a:lumMod val="65000"/>
                    <a:lumOff val="35000"/>
                  </a:schemeClr>
                </a:solidFill>
                <a:latin typeface="+mj-lt"/>
                <a:ea typeface="+mj-ea"/>
                <a:cs typeface="+mj-cs"/>
              </a:defRPr>
            </a:lvl1pPr>
          </a:lstStyle>
          <a:p>
            <a:r>
              <a:rPr lang="zh-TW" altLang="en-US" sz="5500" b="1" dirty="0">
                <a:solidFill>
                  <a:schemeClr val="bg1"/>
                </a:solidFill>
                <a:latin typeface="+mn-ea"/>
                <a:ea typeface="+mn-ea"/>
              </a:rPr>
              <a:t>對的</a:t>
            </a:r>
            <a:endParaRPr lang="en-US" altLang="zh-TW" sz="5500" b="1" dirty="0">
              <a:solidFill>
                <a:schemeClr val="bg1"/>
              </a:solidFill>
              <a:latin typeface="+mn-ea"/>
              <a:ea typeface="+mn-ea"/>
            </a:endParaRPr>
          </a:p>
          <a:p>
            <a:r>
              <a:rPr lang="zh-TW" altLang="en-US" sz="5500" b="1" dirty="0">
                <a:solidFill>
                  <a:schemeClr val="bg1"/>
                </a:solidFill>
                <a:latin typeface="+mn-ea"/>
                <a:ea typeface="+mn-ea"/>
              </a:rPr>
              <a:t>產品</a:t>
            </a:r>
            <a:endParaRPr lang="en-US" sz="5500" b="1" dirty="0">
              <a:solidFill>
                <a:schemeClr val="bg1"/>
              </a:solidFill>
              <a:latin typeface="+mn-ea"/>
              <a:ea typeface="+mn-ea"/>
            </a:endParaRPr>
          </a:p>
        </p:txBody>
      </p:sp>
      <p:sp>
        <p:nvSpPr>
          <p:cNvPr id="5" name="Title 1">
            <a:extLst>
              <a:ext uri="{FF2B5EF4-FFF2-40B4-BE49-F238E27FC236}">
                <a16:creationId xmlns:a16="http://schemas.microsoft.com/office/drawing/2014/main" id="{7E37A724-1F61-3F4E-92AD-97F7F66FE5C9}"/>
              </a:ext>
            </a:extLst>
          </p:cNvPr>
          <p:cNvSpPr txBox="1">
            <a:spLocks/>
          </p:cNvSpPr>
          <p:nvPr/>
        </p:nvSpPr>
        <p:spPr>
          <a:xfrm>
            <a:off x="5320448" y="2451267"/>
            <a:ext cx="2077437" cy="2351720"/>
          </a:xfrm>
          <a:prstGeom prst="rect">
            <a:avLst/>
          </a:prstGeom>
        </p:spPr>
        <p:txBody>
          <a:bodyPr anchor="ctr">
            <a:noAutofit/>
          </a:bodyPr>
          <a:lstStyle>
            <a:lvl1pPr algn="l" defTabSz="914400" rtl="0" eaLnBrk="1" latinLnBrk="0" hangingPunct="1">
              <a:spcBef>
                <a:spcPct val="0"/>
              </a:spcBef>
              <a:buNone/>
              <a:defRPr sz="3600" kern="1200" cap="all" spc="-60" baseline="0">
                <a:solidFill>
                  <a:schemeClr val="tx1">
                    <a:lumMod val="65000"/>
                    <a:lumOff val="35000"/>
                  </a:schemeClr>
                </a:solidFill>
                <a:latin typeface="+mj-lt"/>
                <a:ea typeface="+mj-ea"/>
                <a:cs typeface="+mj-cs"/>
              </a:defRPr>
            </a:lvl1pPr>
          </a:lstStyle>
          <a:p>
            <a:r>
              <a:rPr lang="zh-TW" altLang="en-US" sz="5500" b="1" dirty="0">
                <a:solidFill>
                  <a:schemeClr val="bg1"/>
                </a:solidFill>
                <a:latin typeface="+mn-ea"/>
                <a:ea typeface="+mn-ea"/>
              </a:rPr>
              <a:t>對的</a:t>
            </a:r>
            <a:endParaRPr lang="en-US" altLang="zh-TW" sz="5500" b="1" dirty="0">
              <a:solidFill>
                <a:schemeClr val="bg1"/>
              </a:solidFill>
              <a:latin typeface="+mn-ea"/>
              <a:ea typeface="+mn-ea"/>
            </a:endParaRPr>
          </a:p>
          <a:p>
            <a:r>
              <a:rPr lang="zh-TW" altLang="en-US" sz="5500" b="1" dirty="0">
                <a:solidFill>
                  <a:schemeClr val="bg1"/>
                </a:solidFill>
                <a:latin typeface="+mn-ea"/>
                <a:ea typeface="+mn-ea"/>
              </a:rPr>
              <a:t>市場</a:t>
            </a:r>
            <a:endParaRPr lang="en-US" sz="5500" b="1" dirty="0">
              <a:solidFill>
                <a:schemeClr val="bg1"/>
              </a:solidFill>
              <a:latin typeface="+mn-ea"/>
              <a:ea typeface="+mn-ea"/>
            </a:endParaRPr>
          </a:p>
        </p:txBody>
      </p:sp>
      <p:sp>
        <p:nvSpPr>
          <p:cNvPr id="6" name="Title 1">
            <a:extLst>
              <a:ext uri="{FF2B5EF4-FFF2-40B4-BE49-F238E27FC236}">
                <a16:creationId xmlns:a16="http://schemas.microsoft.com/office/drawing/2014/main" id="{88F21A32-36F9-A698-B7E0-02950BA56770}"/>
              </a:ext>
            </a:extLst>
          </p:cNvPr>
          <p:cNvSpPr txBox="1">
            <a:spLocks/>
          </p:cNvSpPr>
          <p:nvPr/>
        </p:nvSpPr>
        <p:spPr>
          <a:xfrm>
            <a:off x="3415411" y="2595115"/>
            <a:ext cx="2077437" cy="2064024"/>
          </a:xfrm>
          <a:prstGeom prst="rect">
            <a:avLst/>
          </a:prstGeom>
        </p:spPr>
        <p:txBody>
          <a:bodyPr anchor="ctr">
            <a:noAutofit/>
          </a:bodyPr>
          <a:lstStyle>
            <a:lvl1pPr algn="l" defTabSz="914400" rtl="0" eaLnBrk="1" latinLnBrk="0" hangingPunct="1">
              <a:spcBef>
                <a:spcPct val="0"/>
              </a:spcBef>
              <a:buNone/>
              <a:defRPr sz="3600" kern="1200" cap="all" spc="-60" baseline="0">
                <a:solidFill>
                  <a:schemeClr val="tx1">
                    <a:lumMod val="65000"/>
                    <a:lumOff val="35000"/>
                  </a:schemeClr>
                </a:solidFill>
                <a:latin typeface="+mj-lt"/>
                <a:ea typeface="+mj-ea"/>
                <a:cs typeface="+mj-cs"/>
              </a:defRPr>
            </a:lvl1pPr>
          </a:lstStyle>
          <a:p>
            <a:r>
              <a:rPr lang="zh-TW" altLang="en-US" sz="5500" b="1" dirty="0">
                <a:solidFill>
                  <a:srgbClr val="FFFF00"/>
                </a:solidFill>
                <a:effectLst>
                  <a:outerShdw blurRad="38100" dist="38100" dir="2700000" algn="tl">
                    <a:srgbClr val="000000">
                      <a:alpha val="43137"/>
                    </a:srgbClr>
                  </a:outerShdw>
                </a:effectLst>
                <a:latin typeface="+mn-ea"/>
                <a:ea typeface="+mn-ea"/>
              </a:rPr>
              <a:t>無限商機</a:t>
            </a:r>
            <a:endParaRPr lang="en-US" sz="5500" b="1" dirty="0">
              <a:solidFill>
                <a:srgbClr val="FFFF00"/>
              </a:solidFill>
              <a:effectLst>
                <a:outerShdw blurRad="38100" dist="38100" dir="2700000" algn="tl">
                  <a:srgbClr val="000000">
                    <a:alpha val="43137"/>
                  </a:srgbClr>
                </a:outerShdw>
              </a:effectLst>
              <a:latin typeface="+mn-ea"/>
              <a:ea typeface="+mn-ea"/>
            </a:endParaRPr>
          </a:p>
        </p:txBody>
      </p:sp>
      <p:sp>
        <p:nvSpPr>
          <p:cNvPr id="9" name="投影片編號版面配置區 8">
            <a:extLst>
              <a:ext uri="{FF2B5EF4-FFF2-40B4-BE49-F238E27FC236}">
                <a16:creationId xmlns:a16="http://schemas.microsoft.com/office/drawing/2014/main" id="{2B3B84E1-52A7-942B-596A-EFC24BC79A95}"/>
              </a:ext>
            </a:extLst>
          </p:cNvPr>
          <p:cNvSpPr>
            <a:spLocks noGrp="1"/>
          </p:cNvSpPr>
          <p:nvPr>
            <p:ph type="sldNum" sz="quarter" idx="12"/>
          </p:nvPr>
        </p:nvSpPr>
        <p:spPr/>
        <p:txBody>
          <a:bodyPr/>
          <a:lstStyle/>
          <a:p>
            <a:r>
              <a:rPr lang="en-US" altLang="zh-TW"/>
              <a:t>-</a:t>
            </a:r>
            <a:fld id="{DF3A59C4-0246-4052-8D96-6B355BC5B9AD}" type="slidenum">
              <a:rPr lang="zh-TW" altLang="en-US" smtClean="0"/>
              <a:pPr/>
              <a:t>11</a:t>
            </a:fld>
            <a:r>
              <a:rPr lang="en-US" altLang="zh-TW"/>
              <a:t>-</a:t>
            </a:r>
            <a:endParaRPr lang="zh-TW" altLang="en-US" dirty="0"/>
          </a:p>
        </p:txBody>
      </p:sp>
      <p:sp>
        <p:nvSpPr>
          <p:cNvPr id="10" name="矩形 9">
            <a:extLst>
              <a:ext uri="{FF2B5EF4-FFF2-40B4-BE49-F238E27FC236}">
                <a16:creationId xmlns:a16="http://schemas.microsoft.com/office/drawing/2014/main" id="{60297F3F-B79A-ADDE-ABB3-5A0A2963CDB8}"/>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12" name="圖形 11">
            <a:extLst>
              <a:ext uri="{FF2B5EF4-FFF2-40B4-BE49-F238E27FC236}">
                <a16:creationId xmlns:a16="http://schemas.microsoft.com/office/drawing/2014/main" id="{D21CC45D-505B-E49C-3080-E516395EAC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36000" y="1402193"/>
            <a:ext cx="4469674" cy="4053614"/>
          </a:xfrm>
          <a:prstGeom prst="rect">
            <a:avLst/>
          </a:prstGeom>
        </p:spPr>
      </p:pic>
    </p:spTree>
    <p:extLst>
      <p:ext uri="{BB962C8B-B14F-4D97-AF65-F5344CB8AC3E}">
        <p14:creationId xmlns:p14="http://schemas.microsoft.com/office/powerpoint/2010/main" val="54191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左右中括弧 17">
            <a:extLst>
              <a:ext uri="{FF2B5EF4-FFF2-40B4-BE49-F238E27FC236}">
                <a16:creationId xmlns:a16="http://schemas.microsoft.com/office/drawing/2014/main" id="{1DDC7553-51B4-1EA6-A5CB-0C21E6997215}"/>
              </a:ext>
            </a:extLst>
          </p:cNvPr>
          <p:cNvSpPr/>
          <p:nvPr/>
        </p:nvSpPr>
        <p:spPr>
          <a:xfrm>
            <a:off x="1336430" y="3424287"/>
            <a:ext cx="2011680" cy="1198096"/>
          </a:xfrm>
          <a:prstGeom prst="bracketPair">
            <a:avLst/>
          </a:prstGeom>
          <a:noFill/>
          <a:ln w="762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形 7">
            <a:extLst>
              <a:ext uri="{FF2B5EF4-FFF2-40B4-BE49-F238E27FC236}">
                <a16:creationId xmlns:a16="http://schemas.microsoft.com/office/drawing/2014/main" id="{B4ABE352-259F-BE12-DC73-3C2265917E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2533" y="1232156"/>
            <a:ext cx="7225675" cy="4924462"/>
          </a:xfrm>
          <a:prstGeom prst="rect">
            <a:avLst/>
          </a:prstGeom>
        </p:spPr>
      </p:pic>
      <p:sp>
        <p:nvSpPr>
          <p:cNvPr id="2" name="標題 1">
            <a:extLst>
              <a:ext uri="{FF2B5EF4-FFF2-40B4-BE49-F238E27FC236}">
                <a16:creationId xmlns:a16="http://schemas.microsoft.com/office/drawing/2014/main" id="{3D16E0A0-3D73-B1B4-3AEC-8DF86E2ED392}"/>
              </a:ext>
            </a:extLst>
          </p:cNvPr>
          <p:cNvSpPr>
            <a:spLocks noGrp="1"/>
          </p:cNvSpPr>
          <p:nvPr>
            <p:ph type="title"/>
          </p:nvPr>
        </p:nvSpPr>
        <p:spPr>
          <a:xfrm>
            <a:off x="1336430" y="213602"/>
            <a:ext cx="2744403" cy="1231106"/>
          </a:xfrm>
        </p:spPr>
        <p:txBody>
          <a:bodyPr/>
          <a:lstStyle/>
          <a:p>
            <a:r>
              <a:rPr lang="zh-TW" altLang="en-US" sz="8000" dirty="0"/>
              <a:t>機會</a:t>
            </a:r>
          </a:p>
        </p:txBody>
      </p:sp>
      <p:sp>
        <p:nvSpPr>
          <p:cNvPr id="3" name="頁尾版面配置區 2">
            <a:extLst>
              <a:ext uri="{FF2B5EF4-FFF2-40B4-BE49-F238E27FC236}">
                <a16:creationId xmlns:a16="http://schemas.microsoft.com/office/drawing/2014/main" id="{04CC5252-FD57-7788-DE76-BED3A9503926}"/>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16B76649-1876-F7A4-EE2D-25AB0156F688}"/>
              </a:ext>
            </a:extLst>
          </p:cNvPr>
          <p:cNvSpPr>
            <a:spLocks noGrp="1"/>
          </p:cNvSpPr>
          <p:nvPr>
            <p:ph type="sldNum" sz="quarter" idx="12"/>
          </p:nvPr>
        </p:nvSpPr>
        <p:spPr/>
        <p:txBody>
          <a:bodyPr/>
          <a:lstStyle/>
          <a:p>
            <a:r>
              <a:rPr lang="en-US" altLang="zh-TW"/>
              <a:t>-</a:t>
            </a:r>
            <a:fld id="{DF3A59C4-0246-4052-8D96-6B355BC5B9AD}" type="slidenum">
              <a:rPr lang="zh-TW" altLang="en-US" smtClean="0"/>
              <a:pPr/>
              <a:t>12</a:t>
            </a:fld>
            <a:r>
              <a:rPr lang="en-US" altLang="zh-TW"/>
              <a:t>-</a:t>
            </a:r>
            <a:endParaRPr lang="zh-TW" altLang="en-US" dirty="0"/>
          </a:p>
        </p:txBody>
      </p:sp>
      <p:sp>
        <p:nvSpPr>
          <p:cNvPr id="7" name="文字方塊 6">
            <a:extLst>
              <a:ext uri="{FF2B5EF4-FFF2-40B4-BE49-F238E27FC236}">
                <a16:creationId xmlns:a16="http://schemas.microsoft.com/office/drawing/2014/main" id="{A7D02E44-3A64-3CFB-56C0-E3A834893B3D}"/>
              </a:ext>
            </a:extLst>
          </p:cNvPr>
          <p:cNvSpPr txBox="1"/>
          <p:nvPr/>
        </p:nvSpPr>
        <p:spPr>
          <a:xfrm>
            <a:off x="7355331" y="1524767"/>
            <a:ext cx="1723549" cy="553998"/>
          </a:xfrm>
          <a:prstGeom prst="rect">
            <a:avLst/>
          </a:prstGeom>
          <a:noFill/>
        </p:spPr>
        <p:txBody>
          <a:bodyPr wrap="none" rtlCol="0">
            <a:spAutoFit/>
          </a:bodyPr>
          <a:lstStyle/>
          <a:p>
            <a:r>
              <a:rPr lang="zh-TW" altLang="en-US" sz="3000" b="1" dirty="0">
                <a:solidFill>
                  <a:srgbClr val="F39800"/>
                </a:solidFill>
                <a:latin typeface="Microsoft JhengHei"/>
                <a:ea typeface="Microsoft JhengHei"/>
              </a:rPr>
              <a:t>未來的</a:t>
            </a:r>
            <a:r>
              <a:rPr lang="zh-TW" altLang="en-US" sz="3000" b="1" dirty="0">
                <a:solidFill>
                  <a:srgbClr val="414042"/>
                </a:solidFill>
                <a:latin typeface="Microsoft JhengHei"/>
                <a:ea typeface="Microsoft JhengHei"/>
              </a:rPr>
              <a:t>我</a:t>
            </a:r>
          </a:p>
        </p:txBody>
      </p:sp>
      <p:sp>
        <p:nvSpPr>
          <p:cNvPr id="9" name="箭號: 向右 8">
            <a:extLst>
              <a:ext uri="{FF2B5EF4-FFF2-40B4-BE49-F238E27FC236}">
                <a16:creationId xmlns:a16="http://schemas.microsoft.com/office/drawing/2014/main" id="{8C145733-4D34-8295-3D8F-41D4B3ADF4FC}"/>
              </a:ext>
            </a:extLst>
          </p:cNvPr>
          <p:cNvSpPr/>
          <p:nvPr/>
        </p:nvSpPr>
        <p:spPr>
          <a:xfrm>
            <a:off x="1336430" y="1228837"/>
            <a:ext cx="3318818" cy="1198095"/>
          </a:xfrm>
          <a:prstGeom prst="rightArrow">
            <a:avLst/>
          </a:prstGeom>
          <a:solidFill>
            <a:srgbClr val="0BA2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3000" b="1" dirty="0"/>
              <a:t>努力三</a:t>
            </a:r>
            <a:r>
              <a:rPr lang="en-US" altLang="zh-TW" sz="3000" b="1" dirty="0"/>
              <a:t>~</a:t>
            </a:r>
            <a:r>
              <a:rPr lang="zh-TW" altLang="en-US" sz="3000" b="1" dirty="0"/>
              <a:t>五年</a:t>
            </a:r>
          </a:p>
        </p:txBody>
      </p:sp>
      <p:sp>
        <p:nvSpPr>
          <p:cNvPr id="11" name="文字方塊 10">
            <a:extLst>
              <a:ext uri="{FF2B5EF4-FFF2-40B4-BE49-F238E27FC236}">
                <a16:creationId xmlns:a16="http://schemas.microsoft.com/office/drawing/2014/main" id="{36620770-6870-DF28-FEB6-A7DD927D1E15}"/>
              </a:ext>
            </a:extLst>
          </p:cNvPr>
          <p:cNvSpPr txBox="1"/>
          <p:nvPr/>
        </p:nvSpPr>
        <p:spPr>
          <a:xfrm>
            <a:off x="7355331" y="2032656"/>
            <a:ext cx="3179909" cy="1785104"/>
          </a:xfrm>
          <a:prstGeom prst="rect">
            <a:avLst/>
          </a:prstGeom>
          <a:noFill/>
        </p:spPr>
        <p:txBody>
          <a:bodyPr wrap="none" rtlCol="0">
            <a:spAutoFit/>
          </a:bodyPr>
          <a:lstStyle/>
          <a:p>
            <a:r>
              <a:rPr lang="zh-TW" altLang="en-US" sz="3000" b="1" dirty="0">
                <a:solidFill>
                  <a:srgbClr val="414042"/>
                </a:solidFill>
                <a:latin typeface="Microsoft JhengHei"/>
                <a:ea typeface="Microsoft JhengHei"/>
              </a:rPr>
              <a:t>年收入</a:t>
            </a:r>
            <a:endParaRPr lang="en-US" altLang="zh-TW" sz="3000" b="1" dirty="0">
              <a:solidFill>
                <a:srgbClr val="414042"/>
              </a:solidFill>
              <a:latin typeface="Microsoft JhengHei"/>
              <a:ea typeface="Microsoft JhengHei"/>
            </a:endParaRPr>
          </a:p>
          <a:p>
            <a:r>
              <a:rPr lang="en-US" altLang="zh-TW" sz="8000" b="1" spc="636" dirty="0">
                <a:solidFill>
                  <a:srgbClr val="F39800"/>
                </a:solidFill>
                <a:latin typeface="Microsoft YaHei UI" panose="020B0503020204020204" pitchFamily="34" charset="-122"/>
                <a:ea typeface="Microsoft YaHei UI" panose="020B0503020204020204" pitchFamily="34" charset="-122"/>
              </a:rPr>
              <a:t>200</a:t>
            </a:r>
            <a:r>
              <a:rPr lang="zh-TW" altLang="en-US" sz="6000" b="1" spc="636" dirty="0">
                <a:solidFill>
                  <a:srgbClr val="F39800"/>
                </a:solidFill>
                <a:latin typeface="Microsoft YaHei UI" panose="020B0503020204020204" pitchFamily="34" charset="-122"/>
                <a:ea typeface="Microsoft YaHei UI" panose="020B0503020204020204" pitchFamily="34" charset="-122"/>
              </a:rPr>
              <a:t>萬</a:t>
            </a:r>
          </a:p>
        </p:txBody>
      </p:sp>
      <p:sp>
        <p:nvSpPr>
          <p:cNvPr id="6" name="文字方塊 5">
            <a:extLst>
              <a:ext uri="{FF2B5EF4-FFF2-40B4-BE49-F238E27FC236}">
                <a16:creationId xmlns:a16="http://schemas.microsoft.com/office/drawing/2014/main" id="{1CD35925-F253-DAB9-80D7-2E7A261AB8C5}"/>
              </a:ext>
            </a:extLst>
          </p:cNvPr>
          <p:cNvSpPr txBox="1"/>
          <p:nvPr/>
        </p:nvSpPr>
        <p:spPr>
          <a:xfrm>
            <a:off x="1488497" y="2268318"/>
            <a:ext cx="1723549" cy="553998"/>
          </a:xfrm>
          <a:prstGeom prst="rect">
            <a:avLst/>
          </a:prstGeom>
          <a:noFill/>
        </p:spPr>
        <p:txBody>
          <a:bodyPr wrap="none" rtlCol="0">
            <a:spAutoFit/>
          </a:bodyPr>
          <a:lstStyle/>
          <a:p>
            <a:r>
              <a:rPr lang="zh-TW" altLang="en-US" sz="3000" b="1" dirty="0">
                <a:solidFill>
                  <a:srgbClr val="414042"/>
                </a:solidFill>
                <a:latin typeface="Microsoft JhengHei"/>
                <a:ea typeface="Microsoft JhengHei"/>
              </a:rPr>
              <a:t>現在的我</a:t>
            </a:r>
          </a:p>
        </p:txBody>
      </p:sp>
      <p:sp>
        <p:nvSpPr>
          <p:cNvPr id="10" name="文字方塊 9">
            <a:extLst>
              <a:ext uri="{FF2B5EF4-FFF2-40B4-BE49-F238E27FC236}">
                <a16:creationId xmlns:a16="http://schemas.microsoft.com/office/drawing/2014/main" id="{3BD113B0-A51F-1593-307C-A5231A2A871E}"/>
              </a:ext>
            </a:extLst>
          </p:cNvPr>
          <p:cNvSpPr txBox="1"/>
          <p:nvPr/>
        </p:nvSpPr>
        <p:spPr>
          <a:xfrm>
            <a:off x="1488497" y="2855215"/>
            <a:ext cx="1750416" cy="1785104"/>
          </a:xfrm>
          <a:prstGeom prst="rect">
            <a:avLst/>
          </a:prstGeom>
          <a:noFill/>
        </p:spPr>
        <p:txBody>
          <a:bodyPr wrap="none" rtlCol="0">
            <a:spAutoFit/>
          </a:bodyPr>
          <a:lstStyle/>
          <a:p>
            <a:r>
              <a:rPr lang="zh-TW" altLang="en-US" sz="3000" b="1" dirty="0">
                <a:solidFill>
                  <a:srgbClr val="414042"/>
                </a:solidFill>
                <a:latin typeface="Microsoft JhengHei"/>
                <a:ea typeface="Microsoft JhengHei"/>
              </a:rPr>
              <a:t>月收入</a:t>
            </a:r>
            <a:endParaRPr lang="en-US" altLang="zh-TW" sz="3000" b="1" dirty="0">
              <a:solidFill>
                <a:srgbClr val="414042"/>
              </a:solidFill>
              <a:latin typeface="Microsoft JhengHei"/>
              <a:ea typeface="Microsoft JhengHei"/>
            </a:endParaRPr>
          </a:p>
          <a:p>
            <a:r>
              <a:rPr lang="en-US" altLang="zh-TW" sz="8000" b="1" spc="636" dirty="0">
                <a:solidFill>
                  <a:schemeClr val="bg1">
                    <a:lumMod val="50000"/>
                  </a:schemeClr>
                </a:solidFill>
                <a:latin typeface="Microsoft YaHei UI" panose="020B0503020204020204" pitchFamily="34" charset="-122"/>
                <a:ea typeface="Microsoft YaHei UI" panose="020B0503020204020204" pitchFamily="34" charset="-122"/>
              </a:rPr>
              <a:t>3</a:t>
            </a:r>
            <a:r>
              <a:rPr lang="zh-TW" altLang="en-US" sz="6000" b="1" spc="636" dirty="0">
                <a:solidFill>
                  <a:schemeClr val="bg1">
                    <a:lumMod val="50000"/>
                  </a:schemeClr>
                </a:solidFill>
                <a:latin typeface="Microsoft YaHei UI" panose="020B0503020204020204" pitchFamily="34" charset="-122"/>
                <a:ea typeface="Microsoft YaHei UI" panose="020B0503020204020204" pitchFamily="34" charset="-122"/>
              </a:rPr>
              <a:t>萬</a:t>
            </a:r>
          </a:p>
        </p:txBody>
      </p:sp>
      <p:pic>
        <p:nvPicPr>
          <p:cNvPr id="14" name="圖形 13" descr="煙火 以實心填滿">
            <a:extLst>
              <a:ext uri="{FF2B5EF4-FFF2-40B4-BE49-F238E27FC236}">
                <a16:creationId xmlns:a16="http://schemas.microsoft.com/office/drawing/2014/main" id="{C0F8941C-9981-952D-2E97-A794D71EC3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53332" y="909214"/>
            <a:ext cx="1785104" cy="1785104"/>
          </a:xfrm>
          <a:prstGeom prst="rect">
            <a:avLst/>
          </a:prstGeom>
        </p:spPr>
      </p:pic>
      <p:pic>
        <p:nvPicPr>
          <p:cNvPr id="16" name="圖形 15" descr="煙火 外框">
            <a:extLst>
              <a:ext uri="{FF2B5EF4-FFF2-40B4-BE49-F238E27FC236}">
                <a16:creationId xmlns:a16="http://schemas.microsoft.com/office/drawing/2014/main" id="{1193BF83-9C82-5771-7FCD-8DE285C816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8749" y="701382"/>
            <a:ext cx="1317778" cy="1317778"/>
          </a:xfrm>
          <a:prstGeom prst="rect">
            <a:avLst/>
          </a:prstGeom>
        </p:spPr>
      </p:pic>
      <p:sp>
        <p:nvSpPr>
          <p:cNvPr id="19" name="左右中括弧 18">
            <a:extLst>
              <a:ext uri="{FF2B5EF4-FFF2-40B4-BE49-F238E27FC236}">
                <a16:creationId xmlns:a16="http://schemas.microsoft.com/office/drawing/2014/main" id="{713ADD24-65B9-B6A2-E777-190A90E14B74}"/>
              </a:ext>
            </a:extLst>
          </p:cNvPr>
          <p:cNvSpPr/>
          <p:nvPr/>
        </p:nvSpPr>
        <p:spPr>
          <a:xfrm>
            <a:off x="7141651" y="2609539"/>
            <a:ext cx="3561851" cy="1208221"/>
          </a:xfrm>
          <a:prstGeom prst="bracketPair">
            <a:avLst/>
          </a:prstGeom>
          <a:noFill/>
          <a:ln w="76200">
            <a:solidFill>
              <a:srgbClr val="F39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74905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588DA003-A4FE-BB3C-FADB-228B1AB2F410}"/>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7" name="投影片編號版面配置區 6">
            <a:extLst>
              <a:ext uri="{FF2B5EF4-FFF2-40B4-BE49-F238E27FC236}">
                <a16:creationId xmlns:a16="http://schemas.microsoft.com/office/drawing/2014/main" id="{CEB8789A-9CCC-0AEC-71C5-E2A155C5A96F}"/>
              </a:ext>
            </a:extLst>
          </p:cNvPr>
          <p:cNvSpPr>
            <a:spLocks noGrp="1"/>
          </p:cNvSpPr>
          <p:nvPr>
            <p:ph type="sldNum" sz="quarter" idx="12"/>
          </p:nvPr>
        </p:nvSpPr>
        <p:spPr/>
        <p:txBody>
          <a:bodyPr/>
          <a:lstStyle/>
          <a:p>
            <a:r>
              <a:rPr lang="en-US" altLang="zh-TW"/>
              <a:t>-</a:t>
            </a:r>
            <a:fld id="{DF3A59C4-0246-4052-8D96-6B355BC5B9AD}" type="slidenum">
              <a:rPr lang="zh-TW" altLang="en-US" smtClean="0"/>
              <a:pPr/>
              <a:t>13</a:t>
            </a:fld>
            <a:r>
              <a:rPr lang="en-US" altLang="zh-TW"/>
              <a:t>-</a:t>
            </a:r>
            <a:endParaRPr lang="zh-TW" altLang="en-US" dirty="0"/>
          </a:p>
        </p:txBody>
      </p:sp>
      <p:sp>
        <p:nvSpPr>
          <p:cNvPr id="2" name="矩形 1">
            <a:extLst>
              <a:ext uri="{FF2B5EF4-FFF2-40B4-BE49-F238E27FC236}">
                <a16:creationId xmlns:a16="http://schemas.microsoft.com/office/drawing/2014/main" id="{225A3DAE-2F83-09E5-FA17-CB3EC79D6A85}"/>
              </a:ext>
            </a:extLst>
          </p:cNvPr>
          <p:cNvSpPr/>
          <p:nvPr/>
        </p:nvSpPr>
        <p:spPr>
          <a:xfrm rot="5400000">
            <a:off x="5603974" y="-1180010"/>
            <a:ext cx="627014" cy="9570723"/>
          </a:xfrm>
          <a:prstGeom prst="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4" name="圖片 10" descr="一張含有 文字, 組 的圖片&#10;&#10;自動產生的描述">
            <a:extLst>
              <a:ext uri="{FF2B5EF4-FFF2-40B4-BE49-F238E27FC236}">
                <a16:creationId xmlns:a16="http://schemas.microsoft.com/office/drawing/2014/main" id="{8EC5F585-196F-1C94-748F-1DF67EA6B451}"/>
              </a:ext>
            </a:extLst>
          </p:cNvPr>
          <p:cNvPicPr>
            <a:picLocks noChangeAspect="1"/>
          </p:cNvPicPr>
          <p:nvPr/>
        </p:nvPicPr>
        <p:blipFill>
          <a:blip r:embed="rId2"/>
          <a:stretch>
            <a:fillRect/>
          </a:stretch>
        </p:blipFill>
        <p:spPr>
          <a:xfrm>
            <a:off x="8809986" y="528318"/>
            <a:ext cx="1998111" cy="5680475"/>
          </a:xfrm>
          <a:prstGeom prst="rect">
            <a:avLst/>
          </a:prstGeom>
        </p:spPr>
      </p:pic>
      <p:pic>
        <p:nvPicPr>
          <p:cNvPr id="5" name="圖片 4">
            <a:extLst>
              <a:ext uri="{FF2B5EF4-FFF2-40B4-BE49-F238E27FC236}">
                <a16:creationId xmlns:a16="http://schemas.microsoft.com/office/drawing/2014/main" id="{DB29FFEC-467A-109C-4958-C6BB6C8EB8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28556" y="283469"/>
            <a:ext cx="4998382" cy="1794710"/>
          </a:xfrm>
          <a:prstGeom prst="rect">
            <a:avLst/>
          </a:prstGeom>
        </p:spPr>
      </p:pic>
      <p:sp>
        <p:nvSpPr>
          <p:cNvPr id="8" name="標題 4">
            <a:extLst>
              <a:ext uri="{FF2B5EF4-FFF2-40B4-BE49-F238E27FC236}">
                <a16:creationId xmlns:a16="http://schemas.microsoft.com/office/drawing/2014/main" id="{B87E399D-3C5D-CA63-3AC8-9686890B8454}"/>
              </a:ext>
            </a:extLst>
          </p:cNvPr>
          <p:cNvSpPr txBox="1">
            <a:spLocks/>
          </p:cNvSpPr>
          <p:nvPr/>
        </p:nvSpPr>
        <p:spPr>
          <a:xfrm>
            <a:off x="1306292" y="2250754"/>
            <a:ext cx="11053089" cy="3000950"/>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zh-TW" altLang="en-US" sz="4350" dirty="0">
                <a:cs typeface="+mn-cs"/>
              </a:rPr>
              <a:t>全台第一家</a:t>
            </a:r>
            <a:r>
              <a:rPr lang="zh-TW" altLang="en-US" sz="4350" dirty="0">
                <a:solidFill>
                  <a:schemeClr val="tx1"/>
                </a:solidFill>
                <a:cs typeface="+mn-cs"/>
              </a:rPr>
              <a:t>以生技醫療類股</a:t>
            </a:r>
            <a:endParaRPr lang="en-US" altLang="zh-TW" sz="4350" dirty="0">
              <a:solidFill>
                <a:schemeClr val="tx1"/>
              </a:solidFill>
              <a:cs typeface="+mn-cs"/>
            </a:endParaRPr>
          </a:p>
          <a:p>
            <a:pPr>
              <a:lnSpc>
                <a:spcPct val="150000"/>
              </a:lnSpc>
            </a:pPr>
            <a:r>
              <a:rPr lang="en-US" altLang="zh-TW" sz="3000" dirty="0">
                <a:solidFill>
                  <a:schemeClr val="bg1"/>
                </a:solidFill>
                <a:cs typeface="+mn-cs"/>
              </a:rPr>
              <a:t>4109</a:t>
            </a:r>
            <a:r>
              <a:rPr lang="zh-TW" altLang="en-US" sz="3000" dirty="0">
                <a:solidFill>
                  <a:schemeClr val="bg1"/>
                </a:solidFill>
                <a:cs typeface="+mn-cs"/>
              </a:rPr>
              <a:t>掛牌上櫃的多層次組織行銷公司</a:t>
            </a:r>
            <a:endParaRPr lang="en-US" altLang="zh-TW" sz="3000" dirty="0">
              <a:solidFill>
                <a:schemeClr val="bg1"/>
              </a:solidFill>
              <a:cs typeface="+mn-cs"/>
            </a:endParaRPr>
          </a:p>
          <a:p>
            <a:pPr>
              <a:lnSpc>
                <a:spcPct val="150000"/>
              </a:lnSpc>
            </a:pPr>
            <a:r>
              <a:rPr lang="zh-TW" altLang="en-US" sz="3000" b="0" dirty="0">
                <a:solidFill>
                  <a:schemeClr val="tx1"/>
                </a:solidFill>
                <a:cs typeface="+mn-cs"/>
              </a:rPr>
              <a:t>秉持「</a:t>
            </a:r>
            <a:r>
              <a:rPr lang="zh-TW" altLang="en-US" sz="3000" b="0" dirty="0">
                <a:solidFill>
                  <a:srgbClr val="F39800"/>
                </a:solidFill>
                <a:cs typeface="+mn-cs"/>
              </a:rPr>
              <a:t>守護健康生活 生活加紛</a:t>
            </a:r>
            <a:r>
              <a:rPr lang="zh-TW" altLang="en-US" sz="3000" b="0" dirty="0">
                <a:solidFill>
                  <a:schemeClr val="tx1"/>
                </a:solidFill>
                <a:cs typeface="+mn-cs"/>
              </a:rPr>
              <a:t>」理念</a:t>
            </a:r>
          </a:p>
          <a:p>
            <a:pPr>
              <a:lnSpc>
                <a:spcPct val="150000"/>
              </a:lnSpc>
            </a:pPr>
            <a:r>
              <a:rPr lang="zh-TW" altLang="en-US" sz="3000" b="0" dirty="0">
                <a:solidFill>
                  <a:schemeClr val="tx1"/>
                </a:solidFill>
                <a:cs typeface="+mn-cs"/>
              </a:rPr>
              <a:t>守護大家的健康</a:t>
            </a:r>
            <a:r>
              <a:rPr lang="en-US" altLang="zh-TW" sz="3000" b="0" dirty="0">
                <a:solidFill>
                  <a:schemeClr val="tx1"/>
                </a:solidFill>
                <a:cs typeface="+mn-cs"/>
              </a:rPr>
              <a:t>!</a:t>
            </a:r>
            <a:endParaRPr lang="zh-TW" altLang="en-US" sz="3000" b="0" dirty="0"/>
          </a:p>
        </p:txBody>
      </p:sp>
    </p:spTree>
    <p:extLst>
      <p:ext uri="{BB962C8B-B14F-4D97-AF65-F5344CB8AC3E}">
        <p14:creationId xmlns:p14="http://schemas.microsoft.com/office/powerpoint/2010/main" val="2416689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972C5425-E122-1C7C-785B-8D5CFCDCBABC}"/>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投影片編號版面配置區 3">
            <a:extLst>
              <a:ext uri="{FF2B5EF4-FFF2-40B4-BE49-F238E27FC236}">
                <a16:creationId xmlns:a16="http://schemas.microsoft.com/office/drawing/2014/main" id="{905F04CB-4DED-5813-3F2C-FDCD3E273EC8}"/>
              </a:ext>
            </a:extLst>
          </p:cNvPr>
          <p:cNvSpPr>
            <a:spLocks noGrp="1"/>
          </p:cNvSpPr>
          <p:nvPr>
            <p:ph type="sldNum" sz="quarter" idx="12"/>
          </p:nvPr>
        </p:nvSpPr>
        <p:spPr/>
        <p:txBody>
          <a:bodyPr/>
          <a:lstStyle/>
          <a:p>
            <a:r>
              <a:rPr lang="en-US" altLang="zh-TW"/>
              <a:t>-</a:t>
            </a:r>
            <a:fld id="{DF3A59C4-0246-4052-8D96-6B355BC5B9AD}" type="slidenum">
              <a:rPr lang="zh-TW" altLang="en-US" smtClean="0"/>
              <a:pPr/>
              <a:t>14</a:t>
            </a:fld>
            <a:r>
              <a:rPr lang="en-US" altLang="zh-TW"/>
              <a:t>-</a:t>
            </a:r>
            <a:endParaRPr lang="zh-TW" altLang="en-US" dirty="0"/>
          </a:p>
        </p:txBody>
      </p:sp>
      <p:pic>
        <p:nvPicPr>
          <p:cNvPr id="5" name="圖片 4">
            <a:extLst>
              <a:ext uri="{FF2B5EF4-FFF2-40B4-BE49-F238E27FC236}">
                <a16:creationId xmlns:a16="http://schemas.microsoft.com/office/drawing/2014/main" id="{31F78AFC-081F-5148-D000-FBB99D1D10C4}"/>
              </a:ext>
            </a:extLst>
          </p:cNvPr>
          <p:cNvPicPr>
            <a:picLocks noChangeAspect="1"/>
          </p:cNvPicPr>
          <p:nvPr/>
        </p:nvPicPr>
        <p:blipFill>
          <a:blip r:embed="rId2"/>
          <a:stretch>
            <a:fillRect/>
          </a:stretch>
        </p:blipFill>
        <p:spPr>
          <a:xfrm>
            <a:off x="4724400" y="1666389"/>
            <a:ext cx="7467600" cy="4446825"/>
          </a:xfrm>
          <a:prstGeom prst="rect">
            <a:avLst/>
          </a:prstGeom>
        </p:spPr>
      </p:pic>
      <p:grpSp>
        <p:nvGrpSpPr>
          <p:cNvPr id="6" name="群組 5">
            <a:extLst>
              <a:ext uri="{FF2B5EF4-FFF2-40B4-BE49-F238E27FC236}">
                <a16:creationId xmlns:a16="http://schemas.microsoft.com/office/drawing/2014/main" id="{587AAC6D-332D-2D7F-FA33-F74DEE4B76BF}"/>
              </a:ext>
            </a:extLst>
          </p:cNvPr>
          <p:cNvGrpSpPr/>
          <p:nvPr/>
        </p:nvGrpSpPr>
        <p:grpSpPr>
          <a:xfrm>
            <a:off x="-929568" y="0"/>
            <a:ext cx="6571864" cy="6251944"/>
            <a:chOff x="-972100" y="3590"/>
            <a:chExt cx="6858712" cy="6524828"/>
          </a:xfrm>
        </p:grpSpPr>
        <p:sp>
          <p:nvSpPr>
            <p:cNvPr id="7" name="平行四邊形 11">
              <a:extLst>
                <a:ext uri="{FF2B5EF4-FFF2-40B4-BE49-F238E27FC236}">
                  <a16:creationId xmlns:a16="http://schemas.microsoft.com/office/drawing/2014/main" id="{E0C092AD-1D8F-6A67-6F78-C30032DCAD80}"/>
                </a:ext>
              </a:extLst>
            </p:cNvPr>
            <p:cNvSpPr/>
            <p:nvPr/>
          </p:nvSpPr>
          <p:spPr>
            <a:xfrm flipH="1">
              <a:off x="-363814" y="3590"/>
              <a:ext cx="4768491" cy="3192803"/>
            </a:xfrm>
            <a:custGeom>
              <a:avLst/>
              <a:gdLst>
                <a:gd name="connsiteX0" fmla="*/ 0 w 3489820"/>
                <a:gd name="connsiteY0" fmla="*/ 3158340 h 3158340"/>
                <a:gd name="connsiteX1" fmla="*/ 789585 w 3489820"/>
                <a:gd name="connsiteY1" fmla="*/ 0 h 3158340"/>
                <a:gd name="connsiteX2" fmla="*/ 3489820 w 3489820"/>
                <a:gd name="connsiteY2" fmla="*/ 0 h 3158340"/>
                <a:gd name="connsiteX3" fmla="*/ 2700235 w 3489820"/>
                <a:gd name="connsiteY3" fmla="*/ 3158340 h 3158340"/>
                <a:gd name="connsiteX4" fmla="*/ 0 w 3489820"/>
                <a:gd name="connsiteY4" fmla="*/ 3158340 h 3158340"/>
                <a:gd name="connsiteX0" fmla="*/ 0 w 4655889"/>
                <a:gd name="connsiteY0" fmla="*/ 3141562 h 3158340"/>
                <a:gd name="connsiteX1" fmla="*/ 1955654 w 4655889"/>
                <a:gd name="connsiteY1" fmla="*/ 0 h 3158340"/>
                <a:gd name="connsiteX2" fmla="*/ 4655889 w 4655889"/>
                <a:gd name="connsiteY2" fmla="*/ 0 h 3158340"/>
                <a:gd name="connsiteX3" fmla="*/ 3866304 w 4655889"/>
                <a:gd name="connsiteY3" fmla="*/ 3158340 h 3158340"/>
                <a:gd name="connsiteX4" fmla="*/ 0 w 4655889"/>
                <a:gd name="connsiteY4" fmla="*/ 3141562 h 3158340"/>
                <a:gd name="connsiteX0" fmla="*/ 0 w 4655889"/>
                <a:gd name="connsiteY0" fmla="*/ 3141562 h 3527456"/>
                <a:gd name="connsiteX1" fmla="*/ 1955654 w 4655889"/>
                <a:gd name="connsiteY1" fmla="*/ 0 h 3527456"/>
                <a:gd name="connsiteX2" fmla="*/ 4655889 w 4655889"/>
                <a:gd name="connsiteY2" fmla="*/ 0 h 3527456"/>
                <a:gd name="connsiteX3" fmla="*/ 2717013 w 4655889"/>
                <a:gd name="connsiteY3" fmla="*/ 3527456 h 3527456"/>
                <a:gd name="connsiteX4" fmla="*/ 0 w 4655889"/>
                <a:gd name="connsiteY4" fmla="*/ 3141562 h 3527456"/>
                <a:gd name="connsiteX0" fmla="*/ 0 w 4655889"/>
                <a:gd name="connsiteY0" fmla="*/ 3141562 h 3141562"/>
                <a:gd name="connsiteX1" fmla="*/ 1955654 w 4655889"/>
                <a:gd name="connsiteY1" fmla="*/ 0 h 3141562"/>
                <a:gd name="connsiteX2" fmla="*/ 4655889 w 4655889"/>
                <a:gd name="connsiteY2" fmla="*/ 0 h 3141562"/>
                <a:gd name="connsiteX3" fmla="*/ 1886503 w 4655889"/>
                <a:gd name="connsiteY3" fmla="*/ 3108006 h 3141562"/>
                <a:gd name="connsiteX4" fmla="*/ 0 w 4655889"/>
                <a:gd name="connsiteY4" fmla="*/ 3141562 h 3141562"/>
                <a:gd name="connsiteX0" fmla="*/ 0 w 4655889"/>
                <a:gd name="connsiteY0" fmla="*/ 3141562 h 3141562"/>
                <a:gd name="connsiteX1" fmla="*/ 1955654 w 4655889"/>
                <a:gd name="connsiteY1" fmla="*/ 0 h 3141562"/>
                <a:gd name="connsiteX2" fmla="*/ 4655889 w 4655889"/>
                <a:gd name="connsiteY2" fmla="*/ 0 h 3141562"/>
                <a:gd name="connsiteX3" fmla="*/ 2826070 w 4655889"/>
                <a:gd name="connsiteY3" fmla="*/ 3091228 h 3141562"/>
                <a:gd name="connsiteX4" fmla="*/ 0 w 4655889"/>
                <a:gd name="connsiteY4" fmla="*/ 3141562 h 3141562"/>
                <a:gd name="connsiteX0" fmla="*/ 0 w 4639111"/>
                <a:gd name="connsiteY0" fmla="*/ 2957005 h 3091228"/>
                <a:gd name="connsiteX1" fmla="*/ 1938876 w 4639111"/>
                <a:gd name="connsiteY1" fmla="*/ 0 h 3091228"/>
                <a:gd name="connsiteX2" fmla="*/ 4639111 w 4639111"/>
                <a:gd name="connsiteY2" fmla="*/ 0 h 3091228"/>
                <a:gd name="connsiteX3" fmla="*/ 2809292 w 4639111"/>
                <a:gd name="connsiteY3" fmla="*/ 3091228 h 3091228"/>
                <a:gd name="connsiteX4" fmla="*/ 0 w 4639111"/>
                <a:gd name="connsiteY4" fmla="*/ 2957005 h 3091228"/>
                <a:gd name="connsiteX0" fmla="*/ 0 w 4521666"/>
                <a:gd name="connsiteY0" fmla="*/ 3091228 h 3091228"/>
                <a:gd name="connsiteX1" fmla="*/ 1821431 w 4521666"/>
                <a:gd name="connsiteY1" fmla="*/ 0 h 3091228"/>
                <a:gd name="connsiteX2" fmla="*/ 4521666 w 4521666"/>
                <a:gd name="connsiteY2" fmla="*/ 0 h 3091228"/>
                <a:gd name="connsiteX3" fmla="*/ 2691847 w 4521666"/>
                <a:gd name="connsiteY3" fmla="*/ 3091228 h 3091228"/>
                <a:gd name="connsiteX4" fmla="*/ 0 w 4521666"/>
                <a:gd name="connsiteY4" fmla="*/ 3091228 h 3091228"/>
                <a:gd name="connsiteX0" fmla="*/ 0 w 4530055"/>
                <a:gd name="connsiteY0" fmla="*/ 2957005 h 3091228"/>
                <a:gd name="connsiteX1" fmla="*/ 1829820 w 4530055"/>
                <a:gd name="connsiteY1" fmla="*/ 0 h 3091228"/>
                <a:gd name="connsiteX2" fmla="*/ 4530055 w 4530055"/>
                <a:gd name="connsiteY2" fmla="*/ 0 h 3091228"/>
                <a:gd name="connsiteX3" fmla="*/ 2700236 w 4530055"/>
                <a:gd name="connsiteY3" fmla="*/ 3091228 h 3091228"/>
                <a:gd name="connsiteX4" fmla="*/ 0 w 4530055"/>
                <a:gd name="connsiteY4" fmla="*/ 2957005 h 3091228"/>
                <a:gd name="connsiteX0" fmla="*/ 0 w 4437776"/>
                <a:gd name="connsiteY0" fmla="*/ 3057672 h 3091228"/>
                <a:gd name="connsiteX1" fmla="*/ 1737541 w 4437776"/>
                <a:gd name="connsiteY1" fmla="*/ 0 h 3091228"/>
                <a:gd name="connsiteX2" fmla="*/ 4437776 w 4437776"/>
                <a:gd name="connsiteY2" fmla="*/ 0 h 3091228"/>
                <a:gd name="connsiteX3" fmla="*/ 2607957 w 4437776"/>
                <a:gd name="connsiteY3" fmla="*/ 3091228 h 3091228"/>
                <a:gd name="connsiteX4" fmla="*/ 0 w 4437776"/>
                <a:gd name="connsiteY4" fmla="*/ 3057672 h 3091228"/>
                <a:gd name="connsiteX0" fmla="*/ 0 w 4622333"/>
                <a:gd name="connsiteY0" fmla="*/ 3082839 h 3091228"/>
                <a:gd name="connsiteX1" fmla="*/ 1922098 w 4622333"/>
                <a:gd name="connsiteY1" fmla="*/ 0 h 3091228"/>
                <a:gd name="connsiteX2" fmla="*/ 4622333 w 4622333"/>
                <a:gd name="connsiteY2" fmla="*/ 0 h 3091228"/>
                <a:gd name="connsiteX3" fmla="*/ 2792514 w 4622333"/>
                <a:gd name="connsiteY3" fmla="*/ 3091228 h 3091228"/>
                <a:gd name="connsiteX4" fmla="*/ 0 w 4622333"/>
                <a:gd name="connsiteY4" fmla="*/ 3082839 h 3091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2333" h="3091228">
                  <a:moveTo>
                    <a:pt x="0" y="3082839"/>
                  </a:moveTo>
                  <a:lnTo>
                    <a:pt x="1922098" y="0"/>
                  </a:lnTo>
                  <a:lnTo>
                    <a:pt x="4622333" y="0"/>
                  </a:lnTo>
                  <a:lnTo>
                    <a:pt x="2792514" y="3091228"/>
                  </a:lnTo>
                  <a:lnTo>
                    <a:pt x="0" y="3082839"/>
                  </a:lnTo>
                  <a:close/>
                </a:path>
              </a:pathLst>
            </a:custGeom>
            <a:solidFill>
              <a:srgbClr val="EC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909" dirty="0"/>
            </a:p>
          </p:txBody>
        </p:sp>
        <p:pic>
          <p:nvPicPr>
            <p:cNvPr id="8" name="圖片 7">
              <a:extLst>
                <a:ext uri="{FF2B5EF4-FFF2-40B4-BE49-F238E27FC236}">
                  <a16:creationId xmlns:a16="http://schemas.microsoft.com/office/drawing/2014/main" id="{0480FD4E-2971-86DB-456E-5BC71D5B2A5D}"/>
                </a:ext>
              </a:extLst>
            </p:cNvPr>
            <p:cNvPicPr>
              <a:picLocks noChangeAspect="1"/>
            </p:cNvPicPr>
            <p:nvPr/>
          </p:nvPicPr>
          <p:blipFill>
            <a:blip r:embed="rId3"/>
            <a:stretch>
              <a:fillRect/>
            </a:stretch>
          </p:blipFill>
          <p:spPr>
            <a:xfrm>
              <a:off x="-972100" y="3178597"/>
              <a:ext cx="6858712" cy="3349821"/>
            </a:xfrm>
            <a:prstGeom prst="rect">
              <a:avLst/>
            </a:prstGeom>
          </p:spPr>
        </p:pic>
      </p:grpSp>
      <p:sp>
        <p:nvSpPr>
          <p:cNvPr id="9" name="object 2">
            <a:extLst>
              <a:ext uri="{FF2B5EF4-FFF2-40B4-BE49-F238E27FC236}">
                <a16:creationId xmlns:a16="http://schemas.microsoft.com/office/drawing/2014/main" id="{BEB62CE3-1CDE-9812-5C40-1D0F2FA6FAEE}"/>
              </a:ext>
            </a:extLst>
          </p:cNvPr>
          <p:cNvSpPr txBox="1">
            <a:spLocks/>
          </p:cNvSpPr>
          <p:nvPr/>
        </p:nvSpPr>
        <p:spPr>
          <a:xfrm>
            <a:off x="311080" y="310663"/>
            <a:ext cx="11674645" cy="669094"/>
          </a:xfrm>
          <a:prstGeom prst="rect">
            <a:avLst/>
          </a:prstGeom>
        </p:spPr>
        <p:txBody>
          <a:bodyPr vert="horz" wrap="square" lIns="0" tIns="0" rIns="0" bIns="0" rtlCol="0">
            <a:spAutoFit/>
          </a:bodyPr>
          <a:lstStyle>
            <a:lvl1pPr marL="0">
              <a:defRPr sz="3420" b="1" i="0">
                <a:solidFill>
                  <a:srgbClr val="613C22"/>
                </a:solidFill>
                <a:latin typeface="Microsoft YaHei UI"/>
                <a:ea typeface="+mn-ea"/>
                <a:cs typeface="Microsoft YaHei UI"/>
              </a:defRPr>
            </a:lvl1pPr>
            <a:lvl2pPr marL="390906">
              <a:defRPr>
                <a:latin typeface="+mn-lt"/>
                <a:ea typeface="+mn-ea"/>
                <a:cs typeface="+mn-cs"/>
              </a:defRPr>
            </a:lvl2pPr>
            <a:lvl3pPr marL="781812">
              <a:defRPr>
                <a:latin typeface="+mn-lt"/>
                <a:ea typeface="+mn-ea"/>
                <a:cs typeface="+mn-cs"/>
              </a:defRPr>
            </a:lvl3pPr>
            <a:lvl4pPr marL="1172718">
              <a:defRPr>
                <a:latin typeface="+mn-lt"/>
                <a:ea typeface="+mn-ea"/>
                <a:cs typeface="+mn-cs"/>
              </a:defRPr>
            </a:lvl4pPr>
            <a:lvl5pPr marL="1563624">
              <a:defRPr>
                <a:latin typeface="+mn-lt"/>
                <a:ea typeface="+mn-ea"/>
                <a:cs typeface="+mn-cs"/>
              </a:defRPr>
            </a:lvl5pPr>
            <a:lvl6pPr marL="1954530">
              <a:defRPr>
                <a:latin typeface="+mn-lt"/>
                <a:ea typeface="+mn-ea"/>
                <a:cs typeface="+mn-cs"/>
              </a:defRPr>
            </a:lvl6pPr>
            <a:lvl7pPr marL="2345436">
              <a:defRPr>
                <a:latin typeface="+mn-lt"/>
                <a:ea typeface="+mn-ea"/>
                <a:cs typeface="+mn-cs"/>
              </a:defRPr>
            </a:lvl7pPr>
            <a:lvl8pPr marL="2736342">
              <a:defRPr>
                <a:latin typeface="+mn-lt"/>
                <a:ea typeface="+mn-ea"/>
                <a:cs typeface="+mn-cs"/>
              </a:defRPr>
            </a:lvl8pPr>
            <a:lvl9pPr marL="3127248">
              <a:defRPr>
                <a:latin typeface="+mn-lt"/>
                <a:ea typeface="+mn-ea"/>
                <a:cs typeface="+mn-cs"/>
              </a:defRPr>
            </a:lvl9pPr>
          </a:lstStyle>
          <a:p>
            <a:pPr algn="ctr" defTabSz="969813"/>
            <a:r>
              <a:rPr lang="zh-TW" altLang="en-US" sz="4348" spc="636" dirty="0">
                <a:solidFill>
                  <a:srgbClr val="C00000"/>
                </a:solidFill>
                <a:latin typeface="Microsoft YaHei UI" panose="020B0503020204020204" pitchFamily="34" charset="-122"/>
                <a:ea typeface="Microsoft YaHei UI" panose="020B0503020204020204" pitchFamily="34" charset="-122"/>
              </a:rPr>
              <a:t>台灣鋼鐵集團  </a:t>
            </a:r>
            <a:r>
              <a:rPr lang="zh-TW" altLang="en-US" sz="4348" spc="636" dirty="0">
                <a:solidFill>
                  <a:srgbClr val="0BA29B"/>
                </a:solidFill>
                <a:latin typeface="Microsoft YaHei UI" panose="020B0503020204020204" pitchFamily="34" charset="-122"/>
                <a:ea typeface="Microsoft YaHei UI" panose="020B0503020204020204" pitchFamily="34" charset="-122"/>
              </a:rPr>
              <a:t>為加捷生醫注入新生命</a:t>
            </a:r>
            <a:endParaRPr lang="en-US" altLang="zh-TW" sz="4348" spc="636" dirty="0">
              <a:solidFill>
                <a:srgbClr val="0BA29B"/>
              </a:solidFill>
              <a:latin typeface="Microsoft YaHei UI" panose="020B0503020204020204" pitchFamily="34" charset="-122"/>
              <a:ea typeface="Microsoft YaHei UI" panose="020B0503020204020204" pitchFamily="34" charset="-122"/>
            </a:endParaRPr>
          </a:p>
        </p:txBody>
      </p:sp>
      <p:sp>
        <p:nvSpPr>
          <p:cNvPr id="11" name="矩形 10">
            <a:extLst>
              <a:ext uri="{FF2B5EF4-FFF2-40B4-BE49-F238E27FC236}">
                <a16:creationId xmlns:a16="http://schemas.microsoft.com/office/drawing/2014/main" id="{46ECBE73-C94C-82AD-D8E1-5F70AAC6BBF7}"/>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12" name="圖片 11" descr="一張含有 文字, 餐具, 盤子, 盤子類餐具 的圖片&#10;&#10;自動產生的描述">
            <a:extLst>
              <a:ext uri="{FF2B5EF4-FFF2-40B4-BE49-F238E27FC236}">
                <a16:creationId xmlns:a16="http://schemas.microsoft.com/office/drawing/2014/main" id="{383C4A31-E651-44F5-DCEA-DE2DEAEF6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05" y="1564485"/>
            <a:ext cx="2036240" cy="1225402"/>
          </a:xfrm>
          <a:prstGeom prst="rect">
            <a:avLst/>
          </a:prstGeom>
        </p:spPr>
      </p:pic>
      <p:sp>
        <p:nvSpPr>
          <p:cNvPr id="2" name="文字方塊 1">
            <a:extLst>
              <a:ext uri="{FF2B5EF4-FFF2-40B4-BE49-F238E27FC236}">
                <a16:creationId xmlns:a16="http://schemas.microsoft.com/office/drawing/2014/main" id="{3D286769-DE28-AB6C-62B4-719A77654F6B}"/>
              </a:ext>
            </a:extLst>
          </p:cNvPr>
          <p:cNvSpPr txBox="1"/>
          <p:nvPr/>
        </p:nvSpPr>
        <p:spPr>
          <a:xfrm>
            <a:off x="4624709" y="1564485"/>
            <a:ext cx="6858129" cy="3272967"/>
          </a:xfrm>
          <a:prstGeom prst="rect">
            <a:avLst/>
          </a:prstGeom>
          <a:noFill/>
        </p:spPr>
        <p:txBody>
          <a:bodyPr wrap="square" lIns="96984" tIns="48492" rIns="96984" bIns="48492" rtlCol="0" anchor="t">
            <a:spAutoFit/>
          </a:bodyPr>
          <a:lstStyle/>
          <a:p>
            <a:pPr>
              <a:lnSpc>
                <a:spcPts val="4242"/>
              </a:lnSpc>
            </a:pPr>
            <a:r>
              <a:rPr lang="zh-TW" altLang="en-US" sz="2652" b="1" dirty="0">
                <a:solidFill>
                  <a:srgbClr val="414042"/>
                </a:solidFill>
                <a:latin typeface="Microsoft JhengHei"/>
                <a:ea typeface="Microsoft JhengHei"/>
                <a:sym typeface="Wingdings" panose="05000000000000000000" pitchFamily="2" charset="2"/>
              </a:rPr>
              <a:t>立足台灣健康產業</a:t>
            </a:r>
            <a:r>
              <a:rPr lang="en-US" altLang="zh-TW" sz="2652" b="1" dirty="0">
                <a:solidFill>
                  <a:srgbClr val="414042"/>
                </a:solidFill>
                <a:latin typeface="Microsoft JhengHei"/>
                <a:ea typeface="+mn-lt"/>
                <a:sym typeface="Wingdings" panose="05000000000000000000" pitchFamily="2" charset="2"/>
              </a:rPr>
              <a:t>29</a:t>
            </a:r>
            <a:r>
              <a:rPr lang="zh-TW" altLang="en-US" sz="2652" b="1" dirty="0">
                <a:solidFill>
                  <a:srgbClr val="414042"/>
                </a:solidFill>
                <a:latin typeface="Microsoft JhengHei"/>
                <a:ea typeface="Microsoft JhengHei"/>
                <a:sym typeface="Wingdings" panose="05000000000000000000" pitchFamily="2" charset="2"/>
              </a:rPr>
              <a:t>年的</a:t>
            </a:r>
            <a:r>
              <a:rPr lang="zh-TW" altLang="en-US" sz="2652" b="1" dirty="0">
                <a:solidFill>
                  <a:srgbClr val="0BA29B"/>
                </a:solidFill>
                <a:latin typeface="Microsoft JhengHei"/>
                <a:ea typeface="Microsoft JhengHei"/>
                <a:sym typeface="Wingdings" panose="05000000000000000000" pitchFamily="2" charset="2"/>
              </a:rPr>
              <a:t>加捷生醫</a:t>
            </a:r>
            <a:endParaRPr lang="en-US" altLang="zh-TW" sz="2652" b="1" dirty="0">
              <a:solidFill>
                <a:srgbClr val="0BA29B"/>
              </a:solidFill>
              <a:latin typeface="Microsoft JhengHei"/>
              <a:ea typeface="Microsoft JhengHei"/>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4348" b="1" i="0" u="none" strike="noStrike" kern="1200" cap="none" spc="0" normalizeH="0" baseline="0" noProof="0" dirty="0">
                <a:ln>
                  <a:noFill/>
                </a:ln>
                <a:solidFill>
                  <a:srgbClr val="414042"/>
                </a:solidFill>
                <a:effectLst/>
                <a:uLnTx/>
                <a:uFillTx/>
                <a:latin typeface="微軟正黑體"/>
                <a:ea typeface="微軟正黑體"/>
                <a:cs typeface="+mn-cs"/>
                <a:sym typeface="Wingdings" panose="05000000000000000000" pitchFamily="2" charset="2"/>
              </a:rPr>
              <a:t>2020</a:t>
            </a:r>
            <a:r>
              <a:rPr kumimoji="0" lang="zh-TW" altLang="en-US" sz="2652" b="1" i="0" u="none" strike="noStrike" kern="1200" cap="none" spc="0" normalizeH="0" baseline="0" noProof="0" dirty="0">
                <a:ln>
                  <a:noFill/>
                </a:ln>
                <a:solidFill>
                  <a:srgbClr val="414042"/>
                </a:solidFill>
                <a:effectLst/>
                <a:uLnTx/>
                <a:uFillTx/>
                <a:latin typeface="微軟正黑體"/>
                <a:ea typeface="微軟正黑體"/>
                <a:cs typeface="+mn-cs"/>
                <a:sym typeface="Wingdings" panose="05000000000000000000" pitchFamily="2" charset="2"/>
              </a:rPr>
              <a:t>年</a:t>
            </a:r>
            <a:endParaRPr kumimoji="0" lang="zh-TW" altLang="en-US" sz="1800" b="0" i="0" u="none" strike="noStrike" kern="1200" cap="none" spc="0" normalizeH="0" baseline="0" noProof="0" dirty="0">
              <a:ln>
                <a:noFill/>
              </a:ln>
              <a:solidFill>
                <a:prstClr val="black"/>
              </a:solidFill>
              <a:effectLst/>
              <a:uLnTx/>
              <a:uFillTx/>
              <a:latin typeface="Trebuchet MS"/>
              <a:ea typeface="微軟正黑體" panose="020B0604030504040204" pitchFamily="34" charset="-12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sz="2652" b="1" dirty="0">
                <a:solidFill>
                  <a:srgbClr val="414042"/>
                </a:solidFill>
                <a:latin typeface="Microsoft JhengHei"/>
                <a:ea typeface="Microsoft JhengHei"/>
                <a:sym typeface="Wingdings" panose="05000000000000000000" pitchFamily="2" charset="2"/>
              </a:rPr>
              <a:t>正式加入</a:t>
            </a:r>
            <a:r>
              <a:rPr lang="zh-TW" altLang="en-US" sz="2652" b="1" dirty="0">
                <a:solidFill>
                  <a:srgbClr val="0BA29B"/>
                </a:solidFill>
                <a:latin typeface="Microsoft JhengHei"/>
                <a:ea typeface="Microsoft JhengHei"/>
                <a:sym typeface="Wingdings" panose="05000000000000000000" pitchFamily="2" charset="2"/>
              </a:rPr>
              <a:t>台灣鋼鐵集團</a:t>
            </a:r>
            <a:endParaRPr lang="zh-TW" altLang="en-US" sz="2652" b="1" dirty="0">
              <a:solidFill>
                <a:srgbClr val="414042"/>
              </a:solidFill>
              <a:latin typeface="Microsoft JhengHei"/>
              <a:ea typeface="Microsoft JhengHei"/>
              <a:sym typeface="Wingdings" panose="05000000000000000000" pitchFamily="2" charset="2"/>
            </a:endParaRPr>
          </a:p>
          <a:p>
            <a:pPr marL="848586" lvl="1" indent="-363680">
              <a:lnSpc>
                <a:spcPts val="4242"/>
              </a:lnSpc>
              <a:buFont typeface="Arial"/>
              <a:buChar char="•"/>
            </a:pPr>
            <a:r>
              <a:rPr lang="zh-TW" altLang="en-US" sz="2652" b="1" dirty="0">
                <a:solidFill>
                  <a:srgbClr val="414042"/>
                </a:solidFill>
                <a:latin typeface="Microsoft JhengHei"/>
                <a:ea typeface="Microsoft JhengHei"/>
                <a:sym typeface="Wingdings" panose="05000000000000000000" pitchFamily="2" charset="2"/>
              </a:rPr>
              <a:t>獲得台鋼更廣泛資源的挹注</a:t>
            </a:r>
            <a:endParaRPr lang="zh-TW" altLang="en-US" sz="2652" b="1" dirty="0">
              <a:solidFill>
                <a:srgbClr val="414042"/>
              </a:solidFill>
              <a:latin typeface="Microsoft JhengHei"/>
              <a:ea typeface="Microsoft JhengHei"/>
            </a:endParaRPr>
          </a:p>
          <a:p>
            <a:pPr marL="848586" lvl="1" indent="-363680">
              <a:lnSpc>
                <a:spcPts val="4242"/>
              </a:lnSpc>
              <a:buFont typeface="Arial"/>
              <a:buChar char="•"/>
            </a:pPr>
            <a:r>
              <a:rPr lang="zh-TW" altLang="en-US" sz="2652" b="1" dirty="0">
                <a:solidFill>
                  <a:srgbClr val="414042"/>
                </a:solidFill>
                <a:latin typeface="Microsoft JhengHei"/>
                <a:ea typeface="Microsoft JhengHei"/>
                <a:sym typeface="Wingdings" panose="05000000000000000000" pitchFamily="2" charset="2"/>
              </a:rPr>
              <a:t>結合集團健康、休閒、運動事業於一體</a:t>
            </a:r>
            <a:endParaRPr lang="zh-TW" altLang="en-US" sz="2652" b="1" dirty="0">
              <a:solidFill>
                <a:srgbClr val="414042"/>
              </a:solidFill>
              <a:latin typeface="Microsoft JhengHei"/>
              <a:ea typeface="Microsoft JhengHei"/>
            </a:endParaRPr>
          </a:p>
          <a:p>
            <a:pPr>
              <a:lnSpc>
                <a:spcPts val="4242"/>
              </a:lnSpc>
            </a:pPr>
            <a:r>
              <a:rPr lang="zh-TW" altLang="en-US" sz="2652" b="1" dirty="0">
                <a:solidFill>
                  <a:srgbClr val="414042"/>
                </a:solidFill>
                <a:latin typeface="Microsoft JhengHei"/>
                <a:ea typeface="Microsoft JhengHei"/>
                <a:sym typeface="Wingdings" panose="05000000000000000000" pitchFamily="2" charset="2"/>
              </a:rPr>
              <a:t>為加捷下階段的成長創造更堅實的基礎！</a:t>
            </a:r>
            <a:endParaRPr lang="zh-TW" altLang="en-US" sz="2652" b="1" dirty="0">
              <a:solidFill>
                <a:srgbClr val="414042"/>
              </a:solidFill>
              <a:latin typeface="Microsoft JhengHei"/>
              <a:ea typeface="Microsoft JhengHei"/>
            </a:endParaRPr>
          </a:p>
        </p:txBody>
      </p:sp>
      <p:cxnSp>
        <p:nvCxnSpPr>
          <p:cNvPr id="13" name="直線接點 12">
            <a:extLst>
              <a:ext uri="{FF2B5EF4-FFF2-40B4-BE49-F238E27FC236}">
                <a16:creationId xmlns:a16="http://schemas.microsoft.com/office/drawing/2014/main" id="{AF8FE1A3-194A-FB8F-7CBD-B32E3B69532B}"/>
              </a:ext>
            </a:extLst>
          </p:cNvPr>
          <p:cNvCxnSpPr/>
          <p:nvPr/>
        </p:nvCxnSpPr>
        <p:spPr>
          <a:xfrm>
            <a:off x="6514011" y="2551612"/>
            <a:ext cx="4667794"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9578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972C5425-E122-1C7C-785B-8D5CFCDCBABC}"/>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投影片編號版面配置區 3">
            <a:extLst>
              <a:ext uri="{FF2B5EF4-FFF2-40B4-BE49-F238E27FC236}">
                <a16:creationId xmlns:a16="http://schemas.microsoft.com/office/drawing/2014/main" id="{905F04CB-4DED-5813-3F2C-FDCD3E273EC8}"/>
              </a:ext>
            </a:extLst>
          </p:cNvPr>
          <p:cNvSpPr>
            <a:spLocks noGrp="1"/>
          </p:cNvSpPr>
          <p:nvPr>
            <p:ph type="sldNum" sz="quarter" idx="12"/>
          </p:nvPr>
        </p:nvSpPr>
        <p:spPr/>
        <p:txBody>
          <a:bodyPr/>
          <a:lstStyle/>
          <a:p>
            <a:r>
              <a:rPr lang="en-US" altLang="zh-TW"/>
              <a:t>-</a:t>
            </a:r>
            <a:fld id="{DF3A59C4-0246-4052-8D96-6B355BC5B9AD}" type="slidenum">
              <a:rPr lang="zh-TW" altLang="en-US" smtClean="0"/>
              <a:pPr/>
              <a:t>15</a:t>
            </a:fld>
            <a:r>
              <a:rPr lang="en-US" altLang="zh-TW"/>
              <a:t>-</a:t>
            </a:r>
            <a:endParaRPr lang="zh-TW" altLang="en-US" dirty="0"/>
          </a:p>
        </p:txBody>
      </p:sp>
      <p:sp>
        <p:nvSpPr>
          <p:cNvPr id="2" name="矩形 1">
            <a:extLst>
              <a:ext uri="{FF2B5EF4-FFF2-40B4-BE49-F238E27FC236}">
                <a16:creationId xmlns:a16="http://schemas.microsoft.com/office/drawing/2014/main" id="{FE360FA1-6B87-9E5A-005F-6EF3974E530C}"/>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endParaRPr>
          </a:p>
        </p:txBody>
      </p:sp>
      <p:sp>
        <p:nvSpPr>
          <p:cNvPr id="5" name="矩形 4">
            <a:extLst>
              <a:ext uri="{FF2B5EF4-FFF2-40B4-BE49-F238E27FC236}">
                <a16:creationId xmlns:a16="http://schemas.microsoft.com/office/drawing/2014/main" id="{85E51E6C-5632-482C-6781-4F300512F977}"/>
              </a:ext>
            </a:extLst>
          </p:cNvPr>
          <p:cNvSpPr/>
          <p:nvPr/>
        </p:nvSpPr>
        <p:spPr>
          <a:xfrm>
            <a:off x="807068" y="311796"/>
            <a:ext cx="10761153" cy="76142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348" b="1" i="0" u="none" strike="noStrike" kern="1200" cap="none" spc="636" normalizeH="0" baseline="0" noProof="0" dirty="0">
                <a:ln>
                  <a:noFill/>
                </a:ln>
                <a:solidFill>
                  <a:srgbClr val="0BA29A"/>
                </a:solidFill>
                <a:effectLst/>
                <a:uLnTx/>
                <a:uFillTx/>
                <a:latin typeface="Microsoft YaHei UI" panose="020B0503020204020204" pitchFamily="34" charset="-122"/>
                <a:ea typeface="Microsoft YaHei UI" panose="020B0503020204020204" pitchFamily="34" charset="-122"/>
                <a:cs typeface="+mn-cs"/>
              </a:rPr>
              <a:t>台鋼集團擁有四大產業、十二大領域</a:t>
            </a:r>
          </a:p>
        </p:txBody>
      </p:sp>
      <p:sp>
        <p:nvSpPr>
          <p:cNvPr id="6" name="手繪多邊形: 圖案 5">
            <a:extLst>
              <a:ext uri="{FF2B5EF4-FFF2-40B4-BE49-F238E27FC236}">
                <a16:creationId xmlns:a16="http://schemas.microsoft.com/office/drawing/2014/main" id="{EA994153-F9EC-7F45-F5A6-084A7C339CD5}"/>
              </a:ext>
            </a:extLst>
          </p:cNvPr>
          <p:cNvSpPr>
            <a:spLocks/>
          </p:cNvSpPr>
          <p:nvPr/>
        </p:nvSpPr>
        <p:spPr>
          <a:xfrm>
            <a:off x="8565175" y="2135172"/>
            <a:ext cx="3240002" cy="2681999"/>
          </a:xfrm>
          <a:custGeom>
            <a:avLst/>
            <a:gdLst>
              <a:gd name="connsiteX0" fmla="*/ 1605687 w 6470295"/>
              <a:gd name="connsiteY0" fmla="*/ 320040 h 5577839"/>
              <a:gd name="connsiteX1" fmla="*/ 371247 w 6470295"/>
              <a:gd name="connsiteY1" fmla="*/ 2788919 h 5577839"/>
              <a:gd name="connsiteX2" fmla="*/ 1605687 w 6470295"/>
              <a:gd name="connsiteY2" fmla="*/ 5257798 h 5577839"/>
              <a:gd name="connsiteX3" fmla="*/ 4864608 w 6470295"/>
              <a:gd name="connsiteY3" fmla="*/ 5257798 h 5577839"/>
              <a:gd name="connsiteX4" fmla="*/ 6099048 w 6470295"/>
              <a:gd name="connsiteY4" fmla="*/ 2788919 h 5577839"/>
              <a:gd name="connsiteX5" fmla="*/ 4864608 w 6470295"/>
              <a:gd name="connsiteY5" fmla="*/ 320040 h 5577839"/>
              <a:gd name="connsiteX6" fmla="*/ 1394460 w 6470295"/>
              <a:gd name="connsiteY6" fmla="*/ 0 h 5577839"/>
              <a:gd name="connsiteX7" fmla="*/ 5075835 w 6470295"/>
              <a:gd name="connsiteY7" fmla="*/ 0 h 5577839"/>
              <a:gd name="connsiteX8" fmla="*/ 6470295 w 6470295"/>
              <a:gd name="connsiteY8" fmla="*/ 2788920 h 5577839"/>
              <a:gd name="connsiteX9" fmla="*/ 5075835 w 6470295"/>
              <a:gd name="connsiteY9" fmla="*/ 5577839 h 5577839"/>
              <a:gd name="connsiteX10" fmla="*/ 1394460 w 6470295"/>
              <a:gd name="connsiteY10" fmla="*/ 5577839 h 5577839"/>
              <a:gd name="connsiteX11" fmla="*/ 0 w 6470295"/>
              <a:gd name="connsiteY11" fmla="*/ 2788920 h 557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0295" h="5577839">
                <a:moveTo>
                  <a:pt x="1605687" y="320040"/>
                </a:moveTo>
                <a:lnTo>
                  <a:pt x="371247" y="2788919"/>
                </a:lnTo>
                <a:lnTo>
                  <a:pt x="1605687" y="5257798"/>
                </a:lnTo>
                <a:lnTo>
                  <a:pt x="4864608" y="5257798"/>
                </a:lnTo>
                <a:lnTo>
                  <a:pt x="6099048" y="2788919"/>
                </a:lnTo>
                <a:lnTo>
                  <a:pt x="4864608" y="320040"/>
                </a:lnTo>
                <a:close/>
                <a:moveTo>
                  <a:pt x="1394460" y="0"/>
                </a:moveTo>
                <a:lnTo>
                  <a:pt x="5075835" y="0"/>
                </a:lnTo>
                <a:lnTo>
                  <a:pt x="6470295" y="2788920"/>
                </a:lnTo>
                <a:lnTo>
                  <a:pt x="5075835" y="5577839"/>
                </a:lnTo>
                <a:lnTo>
                  <a:pt x="1394460" y="5577839"/>
                </a:lnTo>
                <a:lnTo>
                  <a:pt x="0" y="278892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a:ea typeface="微軟正黑體" panose="020B0604030504040204" pitchFamily="34" charset="-120"/>
              <a:cs typeface="+mn-cs"/>
            </a:endParaRPr>
          </a:p>
        </p:txBody>
      </p:sp>
      <p:sp>
        <p:nvSpPr>
          <p:cNvPr id="7" name="手繪多邊形: 圖案 6">
            <a:extLst>
              <a:ext uri="{FF2B5EF4-FFF2-40B4-BE49-F238E27FC236}">
                <a16:creationId xmlns:a16="http://schemas.microsoft.com/office/drawing/2014/main" id="{633B6E8C-1054-D593-F961-FB8FAB39007C}"/>
              </a:ext>
            </a:extLst>
          </p:cNvPr>
          <p:cNvSpPr>
            <a:spLocks noChangeAspect="1"/>
          </p:cNvSpPr>
          <p:nvPr/>
        </p:nvSpPr>
        <p:spPr>
          <a:xfrm>
            <a:off x="285116" y="2135225"/>
            <a:ext cx="3239999" cy="2681891"/>
          </a:xfrm>
          <a:custGeom>
            <a:avLst/>
            <a:gdLst>
              <a:gd name="connsiteX0" fmla="*/ 1605687 w 6470295"/>
              <a:gd name="connsiteY0" fmla="*/ 320040 h 5577839"/>
              <a:gd name="connsiteX1" fmla="*/ 371247 w 6470295"/>
              <a:gd name="connsiteY1" fmla="*/ 2788919 h 5577839"/>
              <a:gd name="connsiteX2" fmla="*/ 1605687 w 6470295"/>
              <a:gd name="connsiteY2" fmla="*/ 5257798 h 5577839"/>
              <a:gd name="connsiteX3" fmla="*/ 4864608 w 6470295"/>
              <a:gd name="connsiteY3" fmla="*/ 5257798 h 5577839"/>
              <a:gd name="connsiteX4" fmla="*/ 6099048 w 6470295"/>
              <a:gd name="connsiteY4" fmla="*/ 2788919 h 5577839"/>
              <a:gd name="connsiteX5" fmla="*/ 4864608 w 6470295"/>
              <a:gd name="connsiteY5" fmla="*/ 320040 h 5577839"/>
              <a:gd name="connsiteX6" fmla="*/ 1394460 w 6470295"/>
              <a:gd name="connsiteY6" fmla="*/ 0 h 5577839"/>
              <a:gd name="connsiteX7" fmla="*/ 5075835 w 6470295"/>
              <a:gd name="connsiteY7" fmla="*/ 0 h 5577839"/>
              <a:gd name="connsiteX8" fmla="*/ 6470295 w 6470295"/>
              <a:gd name="connsiteY8" fmla="*/ 2788920 h 5577839"/>
              <a:gd name="connsiteX9" fmla="*/ 5075835 w 6470295"/>
              <a:gd name="connsiteY9" fmla="*/ 5577839 h 5577839"/>
              <a:gd name="connsiteX10" fmla="*/ 1394460 w 6470295"/>
              <a:gd name="connsiteY10" fmla="*/ 5577839 h 5577839"/>
              <a:gd name="connsiteX11" fmla="*/ 0 w 6470295"/>
              <a:gd name="connsiteY11" fmla="*/ 2788920 h 557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0295" h="5577839">
                <a:moveTo>
                  <a:pt x="1605687" y="320040"/>
                </a:moveTo>
                <a:lnTo>
                  <a:pt x="371247" y="2788919"/>
                </a:lnTo>
                <a:lnTo>
                  <a:pt x="1605687" y="5257798"/>
                </a:lnTo>
                <a:lnTo>
                  <a:pt x="4864608" y="5257798"/>
                </a:lnTo>
                <a:lnTo>
                  <a:pt x="6099048" y="2788919"/>
                </a:lnTo>
                <a:lnTo>
                  <a:pt x="4864608" y="320040"/>
                </a:lnTo>
                <a:close/>
                <a:moveTo>
                  <a:pt x="1394460" y="0"/>
                </a:moveTo>
                <a:lnTo>
                  <a:pt x="5075835" y="0"/>
                </a:lnTo>
                <a:lnTo>
                  <a:pt x="6470295" y="2788920"/>
                </a:lnTo>
                <a:lnTo>
                  <a:pt x="5075835" y="5577839"/>
                </a:lnTo>
                <a:lnTo>
                  <a:pt x="1394460" y="5577839"/>
                </a:lnTo>
                <a:lnTo>
                  <a:pt x="0" y="278892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a:ea typeface="微軟正黑體" panose="020B0604030504040204" pitchFamily="34" charset="-120"/>
              <a:cs typeface="+mn-cs"/>
            </a:endParaRPr>
          </a:p>
        </p:txBody>
      </p:sp>
      <p:sp>
        <p:nvSpPr>
          <p:cNvPr id="8" name="手繪多邊形: 圖案 7">
            <a:extLst>
              <a:ext uri="{FF2B5EF4-FFF2-40B4-BE49-F238E27FC236}">
                <a16:creationId xmlns:a16="http://schemas.microsoft.com/office/drawing/2014/main" id="{2DF29B00-C12D-64EE-8F3E-E76AAFEEB7E9}"/>
              </a:ext>
            </a:extLst>
          </p:cNvPr>
          <p:cNvSpPr/>
          <p:nvPr/>
        </p:nvSpPr>
        <p:spPr>
          <a:xfrm>
            <a:off x="3349067" y="1711874"/>
            <a:ext cx="5269497" cy="3947713"/>
          </a:xfrm>
          <a:custGeom>
            <a:avLst/>
            <a:gdLst>
              <a:gd name="connsiteX0" fmla="*/ 1605687 w 6470295"/>
              <a:gd name="connsiteY0" fmla="*/ 320040 h 5577839"/>
              <a:gd name="connsiteX1" fmla="*/ 371247 w 6470295"/>
              <a:gd name="connsiteY1" fmla="*/ 2788919 h 5577839"/>
              <a:gd name="connsiteX2" fmla="*/ 1605687 w 6470295"/>
              <a:gd name="connsiteY2" fmla="*/ 5257798 h 5577839"/>
              <a:gd name="connsiteX3" fmla="*/ 4864608 w 6470295"/>
              <a:gd name="connsiteY3" fmla="*/ 5257798 h 5577839"/>
              <a:gd name="connsiteX4" fmla="*/ 6099048 w 6470295"/>
              <a:gd name="connsiteY4" fmla="*/ 2788919 h 5577839"/>
              <a:gd name="connsiteX5" fmla="*/ 4864608 w 6470295"/>
              <a:gd name="connsiteY5" fmla="*/ 320040 h 5577839"/>
              <a:gd name="connsiteX6" fmla="*/ 1394460 w 6470295"/>
              <a:gd name="connsiteY6" fmla="*/ 0 h 5577839"/>
              <a:gd name="connsiteX7" fmla="*/ 5075835 w 6470295"/>
              <a:gd name="connsiteY7" fmla="*/ 0 h 5577839"/>
              <a:gd name="connsiteX8" fmla="*/ 6470295 w 6470295"/>
              <a:gd name="connsiteY8" fmla="*/ 2788920 h 5577839"/>
              <a:gd name="connsiteX9" fmla="*/ 5075835 w 6470295"/>
              <a:gd name="connsiteY9" fmla="*/ 5577839 h 5577839"/>
              <a:gd name="connsiteX10" fmla="*/ 1394460 w 6470295"/>
              <a:gd name="connsiteY10" fmla="*/ 5577839 h 5577839"/>
              <a:gd name="connsiteX11" fmla="*/ 0 w 6470295"/>
              <a:gd name="connsiteY11" fmla="*/ 2788920 h 557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0295" h="5577839">
                <a:moveTo>
                  <a:pt x="1605687" y="320040"/>
                </a:moveTo>
                <a:lnTo>
                  <a:pt x="371247" y="2788919"/>
                </a:lnTo>
                <a:lnTo>
                  <a:pt x="1605687" y="5257798"/>
                </a:lnTo>
                <a:lnTo>
                  <a:pt x="4864608" y="5257798"/>
                </a:lnTo>
                <a:lnTo>
                  <a:pt x="6099048" y="2788919"/>
                </a:lnTo>
                <a:lnTo>
                  <a:pt x="4864608" y="320040"/>
                </a:lnTo>
                <a:close/>
                <a:moveTo>
                  <a:pt x="1394460" y="0"/>
                </a:moveTo>
                <a:lnTo>
                  <a:pt x="5075835" y="0"/>
                </a:lnTo>
                <a:lnTo>
                  <a:pt x="6470295" y="2788920"/>
                </a:lnTo>
                <a:lnTo>
                  <a:pt x="5075835" y="5577839"/>
                </a:lnTo>
                <a:lnTo>
                  <a:pt x="1394460" y="5577839"/>
                </a:lnTo>
                <a:lnTo>
                  <a:pt x="0" y="2788920"/>
                </a:lnTo>
                <a:close/>
              </a:path>
            </a:pathLst>
          </a:custGeom>
          <a:solidFill>
            <a:srgbClr val="DDA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a:ea typeface="微軟正黑體" panose="020B0604030504040204" pitchFamily="34" charset="-120"/>
              <a:cs typeface="+mn-cs"/>
            </a:endParaRPr>
          </a:p>
        </p:txBody>
      </p:sp>
      <p:sp>
        <p:nvSpPr>
          <p:cNvPr id="9" name="矩形 8">
            <a:extLst>
              <a:ext uri="{FF2B5EF4-FFF2-40B4-BE49-F238E27FC236}">
                <a16:creationId xmlns:a16="http://schemas.microsoft.com/office/drawing/2014/main" id="{8A2829E7-1573-0696-F07E-3D15F775D409}"/>
              </a:ext>
            </a:extLst>
          </p:cNvPr>
          <p:cNvSpPr/>
          <p:nvPr/>
        </p:nvSpPr>
        <p:spPr>
          <a:xfrm rot="5400000">
            <a:off x="5469033" y="361224"/>
            <a:ext cx="921237" cy="6501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a:ea typeface="微軟正黑體" panose="020B0604030504040204" pitchFamily="34" charset="-120"/>
              <a:cs typeface="+mn-cs"/>
            </a:endParaRPr>
          </a:p>
        </p:txBody>
      </p:sp>
      <p:sp>
        <p:nvSpPr>
          <p:cNvPr id="10" name="矩形 9">
            <a:extLst>
              <a:ext uri="{FF2B5EF4-FFF2-40B4-BE49-F238E27FC236}">
                <a16:creationId xmlns:a16="http://schemas.microsoft.com/office/drawing/2014/main" id="{F749E908-9834-D883-F5FC-110FA7B1F774}"/>
              </a:ext>
            </a:extLst>
          </p:cNvPr>
          <p:cNvSpPr/>
          <p:nvPr/>
        </p:nvSpPr>
        <p:spPr>
          <a:xfrm>
            <a:off x="4880448" y="1086308"/>
            <a:ext cx="2212410" cy="5075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a:ea typeface="微軟正黑體" panose="020B0604030504040204" pitchFamily="34" charset="-120"/>
              <a:cs typeface="+mn-cs"/>
            </a:endParaRPr>
          </a:p>
        </p:txBody>
      </p:sp>
      <p:sp>
        <p:nvSpPr>
          <p:cNvPr id="11" name="六邊形 10">
            <a:extLst>
              <a:ext uri="{FF2B5EF4-FFF2-40B4-BE49-F238E27FC236}">
                <a16:creationId xmlns:a16="http://schemas.microsoft.com/office/drawing/2014/main" id="{891CDC51-7B42-083B-859F-96DB46119B8E}"/>
              </a:ext>
            </a:extLst>
          </p:cNvPr>
          <p:cNvSpPr/>
          <p:nvPr/>
        </p:nvSpPr>
        <p:spPr>
          <a:xfrm>
            <a:off x="4032580" y="2180225"/>
            <a:ext cx="3930678" cy="2944720"/>
          </a:xfrm>
          <a:prstGeom prst="hexagon">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Trebuchet MS"/>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68744DF2-0BC9-2BC5-BCCD-82C358B1EC22}"/>
              </a:ext>
            </a:extLst>
          </p:cNvPr>
          <p:cNvSpPr txBox="1"/>
          <p:nvPr/>
        </p:nvSpPr>
        <p:spPr>
          <a:xfrm>
            <a:off x="2731522" y="3206017"/>
            <a:ext cx="1326956" cy="769441"/>
          </a:xfrm>
          <a:prstGeom prst="rect">
            <a:avLst/>
          </a:prstGeom>
          <a:noFill/>
          <a:ln>
            <a:noFill/>
          </a:ln>
          <a:effectLst/>
        </p:spPr>
        <p:txBody>
          <a:bodyPr wrap="square" rtlCol="0">
            <a:spAutoFit/>
          </a:bodyPr>
          <a:lstStyle>
            <a:defPPr>
              <a:defRPr lang="zh-TW"/>
            </a:defPPr>
            <a:lvl1pPr>
              <a:defRPr sz="4800" b="1">
                <a:solidFill>
                  <a:schemeClr val="accent1"/>
                </a:solidFill>
                <a:latin typeface="微軟正黑體" panose="020B0604030504040204" pitchFamily="34" charset="-120"/>
                <a:ea typeface="微軟正黑體" panose="020B0604030504040204" pitchFamily="34"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鋼鐵</a:t>
            </a:r>
          </a:p>
        </p:txBody>
      </p:sp>
      <p:sp>
        <p:nvSpPr>
          <p:cNvPr id="13" name="文字方塊 12">
            <a:extLst>
              <a:ext uri="{FF2B5EF4-FFF2-40B4-BE49-F238E27FC236}">
                <a16:creationId xmlns:a16="http://schemas.microsoft.com/office/drawing/2014/main" id="{BC2C2767-BAC2-450E-C1F3-FCA7D7AC3486}"/>
              </a:ext>
            </a:extLst>
          </p:cNvPr>
          <p:cNvSpPr txBox="1"/>
          <p:nvPr/>
        </p:nvSpPr>
        <p:spPr>
          <a:xfrm>
            <a:off x="4561901" y="2334078"/>
            <a:ext cx="2748969" cy="584775"/>
          </a:xfrm>
          <a:prstGeom prst="rect">
            <a:avLst/>
          </a:prstGeom>
          <a:noFill/>
        </p:spPr>
        <p:txBody>
          <a:bodyPr wrap="square" rtlCol="0">
            <a:spAutoFit/>
          </a:bodyPr>
          <a:lstStyle>
            <a:defPPr>
              <a:defRPr lang="zh-TW"/>
            </a:defPPr>
            <a:lvl1pPr>
              <a:defRPr sz="4000" b="1">
                <a:solidFill>
                  <a:srgbClr val="C00000"/>
                </a:solidFill>
                <a:latin typeface="微軟正黑體" panose="020B0604030504040204" pitchFamily="34" charset="-120"/>
                <a:ea typeface="微軟正黑體" panose="020B0604030504040204" pitchFamily="34"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十二大領域</a:t>
            </a:r>
            <a:endPar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文字方塊 13">
            <a:extLst>
              <a:ext uri="{FF2B5EF4-FFF2-40B4-BE49-F238E27FC236}">
                <a16:creationId xmlns:a16="http://schemas.microsoft.com/office/drawing/2014/main" id="{596BB4AC-9711-1B00-7656-5526F79817C7}"/>
              </a:ext>
            </a:extLst>
          </p:cNvPr>
          <p:cNvSpPr txBox="1"/>
          <p:nvPr/>
        </p:nvSpPr>
        <p:spPr>
          <a:xfrm>
            <a:off x="7790263" y="3206017"/>
            <a:ext cx="1627417" cy="769441"/>
          </a:xfrm>
          <a:prstGeom prst="rect">
            <a:avLst/>
          </a:prstGeom>
          <a:no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mn-cs"/>
              </a:rPr>
              <a:t>網通</a:t>
            </a:r>
          </a:p>
        </p:txBody>
      </p:sp>
      <p:pic>
        <p:nvPicPr>
          <p:cNvPr id="15" name="圖片 14">
            <a:extLst>
              <a:ext uri="{FF2B5EF4-FFF2-40B4-BE49-F238E27FC236}">
                <a16:creationId xmlns:a16="http://schemas.microsoft.com/office/drawing/2014/main" id="{1A41D67E-AAC3-9D2D-82DC-0F1DE5D023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259" y="3027516"/>
            <a:ext cx="1835716" cy="1033931"/>
          </a:xfrm>
          <a:prstGeom prst="rect">
            <a:avLst/>
          </a:prstGeom>
        </p:spPr>
      </p:pic>
      <p:cxnSp>
        <p:nvCxnSpPr>
          <p:cNvPr id="16" name="直線接點 15">
            <a:extLst>
              <a:ext uri="{FF2B5EF4-FFF2-40B4-BE49-F238E27FC236}">
                <a16:creationId xmlns:a16="http://schemas.microsoft.com/office/drawing/2014/main" id="{D7D21027-2378-FB88-7B72-6CF3A247683D}"/>
              </a:ext>
            </a:extLst>
          </p:cNvPr>
          <p:cNvCxnSpPr>
            <a:cxnSpLocks/>
            <a:stCxn id="8" idx="0"/>
            <a:endCxn id="11" idx="4"/>
          </p:cNvCxnSpPr>
          <p:nvPr/>
        </p:nvCxnSpPr>
        <p:spPr>
          <a:xfrm>
            <a:off x="4656761" y="1938382"/>
            <a:ext cx="111999" cy="241844"/>
          </a:xfrm>
          <a:prstGeom prst="line">
            <a:avLst/>
          </a:prstGeom>
          <a:ln>
            <a:solidFill>
              <a:srgbClr val="DDAE3D"/>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733B5F21-B99A-BDD2-7679-30AB317488D8}"/>
              </a:ext>
            </a:extLst>
          </p:cNvPr>
          <p:cNvCxnSpPr>
            <a:cxnSpLocks/>
            <a:stCxn id="8" idx="5"/>
            <a:endCxn id="11" idx="5"/>
          </p:cNvCxnSpPr>
          <p:nvPr/>
        </p:nvCxnSpPr>
        <p:spPr>
          <a:xfrm flipH="1">
            <a:off x="7227078" y="1938382"/>
            <a:ext cx="83792" cy="241844"/>
          </a:xfrm>
          <a:prstGeom prst="line">
            <a:avLst/>
          </a:prstGeom>
          <a:ln>
            <a:solidFill>
              <a:srgbClr val="DDAE3D"/>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2AD9408A-97E6-FF37-A76D-63503E4E8F61}"/>
              </a:ext>
            </a:extLst>
          </p:cNvPr>
          <p:cNvCxnSpPr>
            <a:cxnSpLocks/>
            <a:stCxn id="8" idx="3"/>
            <a:endCxn id="11" idx="1"/>
          </p:cNvCxnSpPr>
          <p:nvPr/>
        </p:nvCxnSpPr>
        <p:spPr>
          <a:xfrm flipH="1" flipV="1">
            <a:off x="7227078" y="5124944"/>
            <a:ext cx="83792" cy="308134"/>
          </a:xfrm>
          <a:prstGeom prst="line">
            <a:avLst/>
          </a:prstGeom>
          <a:ln>
            <a:solidFill>
              <a:srgbClr val="DDAE3D"/>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5CD3546E-C6A1-95BD-B296-BABFDE1D2831}"/>
              </a:ext>
            </a:extLst>
          </p:cNvPr>
          <p:cNvCxnSpPr>
            <a:cxnSpLocks/>
            <a:stCxn id="8" idx="2"/>
            <a:endCxn id="11" idx="2"/>
          </p:cNvCxnSpPr>
          <p:nvPr/>
        </p:nvCxnSpPr>
        <p:spPr>
          <a:xfrm flipV="1">
            <a:off x="4656761" y="5124944"/>
            <a:ext cx="111999" cy="308134"/>
          </a:xfrm>
          <a:prstGeom prst="line">
            <a:avLst/>
          </a:prstGeom>
          <a:ln>
            <a:solidFill>
              <a:srgbClr val="DDAE3D"/>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42BC5ADF-F408-D1E6-86C1-4356B6F0B2BB}"/>
              </a:ext>
            </a:extLst>
          </p:cNvPr>
          <p:cNvSpPr/>
          <p:nvPr/>
        </p:nvSpPr>
        <p:spPr>
          <a:xfrm>
            <a:off x="4347245" y="3004686"/>
            <a:ext cx="1658345" cy="1991699"/>
          </a:xfrm>
          <a:prstGeom prst="rect">
            <a:avLst/>
          </a:prstGeom>
        </p:spPr>
        <p:txBody>
          <a:bodyPr wrap="square">
            <a:spAutoFit/>
          </a:bodyPr>
          <a:lstStyle/>
          <a:p>
            <a:pPr marL="702900" marR="0" lvl="0" indent="-342900" algn="l" defTabSz="457200" rtl="0" eaLnBrk="1" fontAlgn="auto" latinLnBrk="0" hangingPunct="1">
              <a:lnSpc>
                <a:spcPct val="150000"/>
              </a:lnSpc>
              <a:spcBef>
                <a:spcPts val="0"/>
              </a:spcBef>
              <a:spcAft>
                <a:spcPts val="0"/>
              </a:spcAft>
              <a:buClrTx/>
              <a:buSzTx/>
              <a:buFont typeface="+mj-ea"/>
              <a:buAutoNum type="ea1ChtPeriod"/>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碳鋼</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特鋼</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扣件</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航太</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網通</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通信工程</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p:txBody>
      </p:sp>
      <p:sp>
        <p:nvSpPr>
          <p:cNvPr id="21" name="等腰三角形 20">
            <a:extLst>
              <a:ext uri="{FF2B5EF4-FFF2-40B4-BE49-F238E27FC236}">
                <a16:creationId xmlns:a16="http://schemas.microsoft.com/office/drawing/2014/main" id="{552A9312-E201-36A3-C3D6-8E4E08F92ED7}"/>
              </a:ext>
            </a:extLst>
          </p:cNvPr>
          <p:cNvSpPr/>
          <p:nvPr/>
        </p:nvSpPr>
        <p:spPr>
          <a:xfrm rot="5400000">
            <a:off x="7531347" y="3547206"/>
            <a:ext cx="668735" cy="168214"/>
          </a:xfrm>
          <a:prstGeom prst="triangle">
            <a:avLst>
              <a:gd name="adj" fmla="val 499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C00000"/>
              </a:solidFill>
              <a:effectLst/>
              <a:uLnTx/>
              <a:uFillTx/>
              <a:latin typeface="Trebuchet MS"/>
              <a:ea typeface="微軟正黑體" panose="020B0604030504040204" pitchFamily="34" charset="-120"/>
              <a:cs typeface="+mn-cs"/>
            </a:endParaRPr>
          </a:p>
        </p:txBody>
      </p:sp>
      <p:sp>
        <p:nvSpPr>
          <p:cNvPr id="22" name="等腰三角形 21">
            <a:extLst>
              <a:ext uri="{FF2B5EF4-FFF2-40B4-BE49-F238E27FC236}">
                <a16:creationId xmlns:a16="http://schemas.microsoft.com/office/drawing/2014/main" id="{2A890520-49AB-48B9-89E3-F3DC8064F6A2}"/>
              </a:ext>
            </a:extLst>
          </p:cNvPr>
          <p:cNvSpPr/>
          <p:nvPr/>
        </p:nvSpPr>
        <p:spPr>
          <a:xfrm rot="16200000">
            <a:off x="3813800" y="3547206"/>
            <a:ext cx="668735" cy="168214"/>
          </a:xfrm>
          <a:prstGeom prst="triangle">
            <a:avLst>
              <a:gd name="adj" fmla="val 499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C00000"/>
              </a:solidFill>
              <a:effectLst/>
              <a:uLnTx/>
              <a:uFillTx/>
              <a:latin typeface="Trebuchet MS"/>
              <a:ea typeface="微軟正黑體" panose="020B0604030504040204" pitchFamily="34" charset="-120"/>
              <a:cs typeface="+mn-cs"/>
            </a:endParaRPr>
          </a:p>
        </p:txBody>
      </p:sp>
      <p:sp>
        <p:nvSpPr>
          <p:cNvPr id="23" name="等腰三角形 22">
            <a:extLst>
              <a:ext uri="{FF2B5EF4-FFF2-40B4-BE49-F238E27FC236}">
                <a16:creationId xmlns:a16="http://schemas.microsoft.com/office/drawing/2014/main" id="{38883915-DB07-7C34-2DE7-AF285971CE30}"/>
              </a:ext>
            </a:extLst>
          </p:cNvPr>
          <p:cNvSpPr/>
          <p:nvPr/>
        </p:nvSpPr>
        <p:spPr>
          <a:xfrm>
            <a:off x="5639162" y="2022294"/>
            <a:ext cx="668735" cy="168214"/>
          </a:xfrm>
          <a:prstGeom prst="triangle">
            <a:avLst>
              <a:gd name="adj" fmla="val 499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C00000"/>
              </a:solidFill>
              <a:effectLst/>
              <a:uLnTx/>
              <a:uFillTx/>
              <a:latin typeface="Trebuchet MS"/>
              <a:ea typeface="微軟正黑體" panose="020B0604030504040204" pitchFamily="34" charset="-120"/>
              <a:cs typeface="+mn-cs"/>
            </a:endParaRPr>
          </a:p>
        </p:txBody>
      </p:sp>
      <p:sp>
        <p:nvSpPr>
          <p:cNvPr id="24" name="等腰三角形 23">
            <a:extLst>
              <a:ext uri="{FF2B5EF4-FFF2-40B4-BE49-F238E27FC236}">
                <a16:creationId xmlns:a16="http://schemas.microsoft.com/office/drawing/2014/main" id="{5F53786B-487C-BF8A-F730-927E8B576EB3}"/>
              </a:ext>
            </a:extLst>
          </p:cNvPr>
          <p:cNvSpPr/>
          <p:nvPr/>
        </p:nvSpPr>
        <p:spPr>
          <a:xfrm rot="10800000">
            <a:off x="5602016" y="5125342"/>
            <a:ext cx="668735" cy="168214"/>
          </a:xfrm>
          <a:prstGeom prst="triangle">
            <a:avLst>
              <a:gd name="adj" fmla="val 499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C00000"/>
              </a:solidFill>
              <a:effectLst/>
              <a:uLnTx/>
              <a:uFillTx/>
              <a:latin typeface="Trebuchet MS"/>
              <a:ea typeface="微軟正黑體" panose="020B0604030504040204" pitchFamily="34" charset="-120"/>
              <a:cs typeface="+mn-cs"/>
            </a:endParaRPr>
          </a:p>
        </p:txBody>
      </p:sp>
      <p:cxnSp>
        <p:nvCxnSpPr>
          <p:cNvPr id="25" name="直線接點 24">
            <a:extLst>
              <a:ext uri="{FF2B5EF4-FFF2-40B4-BE49-F238E27FC236}">
                <a16:creationId xmlns:a16="http://schemas.microsoft.com/office/drawing/2014/main" id="{EBD2CE6D-CD91-02F2-90C3-CA1E557AAD34}"/>
              </a:ext>
            </a:extLst>
          </p:cNvPr>
          <p:cNvCxnSpPr>
            <a:cxnSpLocks/>
          </p:cNvCxnSpPr>
          <p:nvPr/>
        </p:nvCxnSpPr>
        <p:spPr>
          <a:xfrm>
            <a:off x="4874050" y="1222414"/>
            <a:ext cx="0" cy="828000"/>
          </a:xfrm>
          <a:prstGeom prst="line">
            <a:avLst/>
          </a:prstGeom>
          <a:ln w="38100" cmpd="sng">
            <a:solidFill>
              <a:srgbClr val="DDAE3D"/>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7D1FD454-AAC7-5066-B5F3-0A51CC4286B4}"/>
              </a:ext>
            </a:extLst>
          </p:cNvPr>
          <p:cNvCxnSpPr>
            <a:cxnSpLocks/>
          </p:cNvCxnSpPr>
          <p:nvPr/>
        </p:nvCxnSpPr>
        <p:spPr>
          <a:xfrm>
            <a:off x="7107406" y="1222414"/>
            <a:ext cx="0" cy="828000"/>
          </a:xfrm>
          <a:prstGeom prst="line">
            <a:avLst/>
          </a:prstGeom>
          <a:ln w="38100" cmpd="sng">
            <a:solidFill>
              <a:srgbClr val="DDAE3D"/>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611EE6EB-7096-369D-AA72-EE73AFE43A1E}"/>
              </a:ext>
            </a:extLst>
          </p:cNvPr>
          <p:cNvCxnSpPr>
            <a:cxnSpLocks/>
          </p:cNvCxnSpPr>
          <p:nvPr/>
        </p:nvCxnSpPr>
        <p:spPr>
          <a:xfrm flipH="1">
            <a:off x="4869018" y="5368777"/>
            <a:ext cx="5032" cy="828000"/>
          </a:xfrm>
          <a:prstGeom prst="line">
            <a:avLst/>
          </a:prstGeom>
          <a:ln w="38100" cmpd="sng">
            <a:solidFill>
              <a:srgbClr val="DDAE3D"/>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E0BFFD5C-DB59-08F2-6A06-140797C42BD3}"/>
              </a:ext>
            </a:extLst>
          </p:cNvPr>
          <p:cNvCxnSpPr>
            <a:cxnSpLocks/>
          </p:cNvCxnSpPr>
          <p:nvPr/>
        </p:nvCxnSpPr>
        <p:spPr>
          <a:xfrm>
            <a:off x="7107406" y="5368777"/>
            <a:ext cx="7984" cy="828000"/>
          </a:xfrm>
          <a:prstGeom prst="line">
            <a:avLst/>
          </a:prstGeom>
          <a:ln w="38100" cmpd="sng">
            <a:solidFill>
              <a:srgbClr val="DDAE3D"/>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43D1FD64-820D-318C-E98C-17EE7857FD1A}"/>
              </a:ext>
            </a:extLst>
          </p:cNvPr>
          <p:cNvCxnSpPr>
            <a:cxnSpLocks/>
          </p:cNvCxnSpPr>
          <p:nvPr/>
        </p:nvCxnSpPr>
        <p:spPr>
          <a:xfrm>
            <a:off x="2810663" y="3149240"/>
            <a:ext cx="1173371" cy="0"/>
          </a:xfrm>
          <a:prstGeom prst="line">
            <a:avLst/>
          </a:prstGeom>
          <a:ln w="38100" cmpd="sng">
            <a:solidFill>
              <a:srgbClr val="DDAE3D"/>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0FE355DE-0847-BA81-6727-58890752A7E3}"/>
              </a:ext>
            </a:extLst>
          </p:cNvPr>
          <p:cNvCxnSpPr>
            <a:cxnSpLocks/>
          </p:cNvCxnSpPr>
          <p:nvPr/>
        </p:nvCxnSpPr>
        <p:spPr>
          <a:xfrm>
            <a:off x="2845387" y="4052065"/>
            <a:ext cx="1173371" cy="0"/>
          </a:xfrm>
          <a:prstGeom prst="line">
            <a:avLst/>
          </a:prstGeom>
          <a:ln w="38100" cmpd="sng">
            <a:solidFill>
              <a:srgbClr val="DDAE3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DBA9262C-63E5-FB15-195D-A5AA45818AC7}"/>
              </a:ext>
            </a:extLst>
          </p:cNvPr>
          <p:cNvCxnSpPr>
            <a:cxnSpLocks/>
          </p:cNvCxnSpPr>
          <p:nvPr/>
        </p:nvCxnSpPr>
        <p:spPr>
          <a:xfrm>
            <a:off x="7949822" y="3149240"/>
            <a:ext cx="1173371" cy="0"/>
          </a:xfrm>
          <a:prstGeom prst="line">
            <a:avLst/>
          </a:prstGeom>
          <a:ln w="38100" cmpd="sng">
            <a:solidFill>
              <a:srgbClr val="DDAE3D"/>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14D26DAB-28A0-1767-6435-866BA5D08587}"/>
              </a:ext>
            </a:extLst>
          </p:cNvPr>
          <p:cNvCxnSpPr>
            <a:cxnSpLocks/>
          </p:cNvCxnSpPr>
          <p:nvPr/>
        </p:nvCxnSpPr>
        <p:spPr>
          <a:xfrm>
            <a:off x="7984546" y="4052065"/>
            <a:ext cx="1173371" cy="0"/>
          </a:xfrm>
          <a:prstGeom prst="line">
            <a:avLst/>
          </a:prstGeom>
          <a:ln w="38100" cmpd="sng">
            <a:solidFill>
              <a:srgbClr val="DDAE3D"/>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890B3ABF-1768-16AC-38C8-522B5F610A4C}"/>
              </a:ext>
            </a:extLst>
          </p:cNvPr>
          <p:cNvSpPr/>
          <p:nvPr/>
        </p:nvSpPr>
        <p:spPr>
          <a:xfrm>
            <a:off x="5622178" y="3004686"/>
            <a:ext cx="1970657" cy="1991699"/>
          </a:xfrm>
          <a:prstGeom prst="rect">
            <a:avLst/>
          </a:prstGeom>
        </p:spPr>
        <p:txBody>
          <a:bodyPr wrap="square">
            <a:spAutoFit/>
          </a:bodyPr>
          <a:lstStyle/>
          <a:p>
            <a:pPr marL="702900" marR="0" lvl="0" indent="-342900" algn="l" defTabSz="457200" rtl="0" eaLnBrk="1" fontAlgn="auto" latinLnBrk="0" hangingPunct="1">
              <a:lnSpc>
                <a:spcPct val="150000"/>
              </a:lnSpc>
              <a:spcBef>
                <a:spcPts val="0"/>
              </a:spcBef>
              <a:spcAft>
                <a:spcPts val="0"/>
              </a:spcAft>
              <a:buClrTx/>
              <a:buSzTx/>
              <a:buFont typeface="+mj-ea"/>
              <a:buAutoNum type="ea1ChtPeriod" startAt="7"/>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環保</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startAt="7"/>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石化</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startAt="7"/>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生技</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startAt="7"/>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健康休閒</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startAt="7"/>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  運動賽事</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a:p>
            <a:pPr marL="702900" marR="0" lvl="0" indent="-342900" algn="l" defTabSz="457200" rtl="0" eaLnBrk="1" fontAlgn="auto" latinLnBrk="0" hangingPunct="1">
              <a:lnSpc>
                <a:spcPct val="150000"/>
              </a:lnSpc>
              <a:spcBef>
                <a:spcPts val="0"/>
              </a:spcBef>
              <a:spcAft>
                <a:spcPts val="0"/>
              </a:spcAft>
              <a:buClrTx/>
              <a:buSzTx/>
              <a:buFont typeface="+mj-ea"/>
              <a:buAutoNum type="ea1ChtPeriod" startAt="7"/>
              <a:tabLst/>
              <a:defRPr/>
            </a:pPr>
            <a:r>
              <a:rPr kumimoji="0" lang="zh-TW" altLang="en-US"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rPr>
              <a:t>  服務業</a:t>
            </a:r>
            <a:endParaRPr kumimoji="0" lang="en-US" altLang="zh-TW" sz="1400" b="0" i="0" u="none" strike="noStrike" kern="1200" cap="none" spc="0" normalizeH="0" baseline="0" noProof="0" dirty="0">
              <a:ln>
                <a:noFill/>
              </a:ln>
              <a:solidFill>
                <a:srgbClr val="EBEBEB">
                  <a:lumMod val="25000"/>
                </a:srgbClr>
              </a:solidFill>
              <a:effectLst>
                <a:innerShdw blurRad="114300">
                  <a:prstClr val="black"/>
                </a:innerShdw>
              </a:effectLst>
              <a:uLnTx/>
              <a:uFillTx/>
              <a:latin typeface="微軟正黑體" panose="020B0604030504040204" pitchFamily="34" charset="-120"/>
              <a:ea typeface="微軟正黑體" panose="020B0604030504040204" pitchFamily="34" charset="-120"/>
              <a:cs typeface="+mn-cs"/>
            </a:endParaRPr>
          </a:p>
        </p:txBody>
      </p:sp>
      <p:cxnSp>
        <p:nvCxnSpPr>
          <p:cNvPr id="34" name="直線接點 33">
            <a:extLst>
              <a:ext uri="{FF2B5EF4-FFF2-40B4-BE49-F238E27FC236}">
                <a16:creationId xmlns:a16="http://schemas.microsoft.com/office/drawing/2014/main" id="{34CCC0B6-1640-EA4B-12FA-934B08BF3A7D}"/>
              </a:ext>
            </a:extLst>
          </p:cNvPr>
          <p:cNvCxnSpPr/>
          <p:nvPr/>
        </p:nvCxnSpPr>
        <p:spPr>
          <a:xfrm>
            <a:off x="4649584" y="2944496"/>
            <a:ext cx="2573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等腰三角形 34">
            <a:extLst>
              <a:ext uri="{FF2B5EF4-FFF2-40B4-BE49-F238E27FC236}">
                <a16:creationId xmlns:a16="http://schemas.microsoft.com/office/drawing/2014/main" id="{E0FFB3ED-61B2-6F6B-CEAD-BC2E2D3623C4}"/>
              </a:ext>
            </a:extLst>
          </p:cNvPr>
          <p:cNvSpPr/>
          <p:nvPr/>
        </p:nvSpPr>
        <p:spPr>
          <a:xfrm rot="10800000">
            <a:off x="5823368" y="2945400"/>
            <a:ext cx="226034" cy="1948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Trebuchet MS"/>
              <a:ea typeface="微軟正黑體" panose="020B0604030504040204" pitchFamily="34" charset="-120"/>
              <a:cs typeface="+mn-cs"/>
            </a:endParaRPr>
          </a:p>
        </p:txBody>
      </p:sp>
      <p:sp>
        <p:nvSpPr>
          <p:cNvPr id="36" name="文字方塊 35">
            <a:extLst>
              <a:ext uri="{FF2B5EF4-FFF2-40B4-BE49-F238E27FC236}">
                <a16:creationId xmlns:a16="http://schemas.microsoft.com/office/drawing/2014/main" id="{4CA34A58-98B1-0F5F-4529-D0D4DC3CD6FE}"/>
              </a:ext>
            </a:extLst>
          </p:cNvPr>
          <p:cNvSpPr txBox="1"/>
          <p:nvPr/>
        </p:nvSpPr>
        <p:spPr>
          <a:xfrm>
            <a:off x="4875209" y="1251595"/>
            <a:ext cx="2236047" cy="707886"/>
          </a:xfrm>
          <a:prstGeom prst="rect">
            <a:avLst/>
          </a:prstGeom>
          <a:noFill/>
          <a:ln>
            <a:noFill/>
          </a:ln>
          <a:effectLst/>
        </p:spPr>
        <p:txBody>
          <a:bodyPr wrap="square" rtlCol="0">
            <a:spAutoFit/>
          </a:bodyPr>
          <a:lstStyle>
            <a:defPPr>
              <a:defRPr lang="zh-TW"/>
            </a:defPPr>
            <a:lvl1pPr>
              <a:defRPr sz="4800" b="1">
                <a:solidFill>
                  <a:srgbClr val="C00000"/>
                </a:solidFill>
                <a:latin typeface="微軟正黑體" panose="020B0604030504040204" pitchFamily="34" charset="-120"/>
                <a:ea typeface="微軟正黑體" panose="020B0604030504040204" pitchFamily="34"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0CB0A8"/>
                </a:solidFill>
                <a:effectLst/>
                <a:uLnTx/>
                <a:uFillTx/>
                <a:latin typeface="微軟正黑體" panose="020B0604030504040204" pitchFamily="34" charset="-120"/>
                <a:ea typeface="微軟正黑體" panose="020B0604030504040204" pitchFamily="34" charset="-120"/>
                <a:cs typeface="+mn-cs"/>
              </a:rPr>
              <a:t>健康運動</a:t>
            </a:r>
          </a:p>
        </p:txBody>
      </p:sp>
      <p:sp>
        <p:nvSpPr>
          <p:cNvPr id="37" name="文字方塊 36">
            <a:extLst>
              <a:ext uri="{FF2B5EF4-FFF2-40B4-BE49-F238E27FC236}">
                <a16:creationId xmlns:a16="http://schemas.microsoft.com/office/drawing/2014/main" id="{A88092A3-95FA-EA04-E415-BB3FBA3AFE9C}"/>
              </a:ext>
            </a:extLst>
          </p:cNvPr>
          <p:cNvSpPr txBox="1"/>
          <p:nvPr/>
        </p:nvSpPr>
        <p:spPr>
          <a:xfrm>
            <a:off x="4875209" y="5459689"/>
            <a:ext cx="2236047" cy="707886"/>
          </a:xfrm>
          <a:prstGeom prst="rect">
            <a:avLst/>
          </a:prstGeom>
          <a:noFill/>
          <a:ln>
            <a:noFill/>
          </a:ln>
          <a:effectLst/>
        </p:spPr>
        <p:txBody>
          <a:bodyPr wrap="square" rtlCol="0">
            <a:spAutoFit/>
          </a:bodyPr>
          <a:lstStyle>
            <a:defPPr>
              <a:defRPr lang="zh-TW"/>
            </a:defPPr>
            <a:lvl1pPr>
              <a:defRPr sz="4800" b="1">
                <a:solidFill>
                  <a:srgbClr val="C00000"/>
                </a:solidFill>
                <a:latin typeface="微軟正黑體" panose="020B0604030504040204" pitchFamily="34" charset="-120"/>
                <a:ea typeface="微軟正黑體" panose="020B0604030504040204" pitchFamily="34" charset="-12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E76618"/>
                </a:solidFill>
                <a:effectLst/>
                <a:uLnTx/>
                <a:uFillTx/>
                <a:latin typeface="微軟正黑體" panose="020B0604030504040204" pitchFamily="34" charset="-120"/>
                <a:ea typeface="微軟正黑體" panose="020B0604030504040204" pitchFamily="34" charset="-120"/>
                <a:cs typeface="+mn-cs"/>
              </a:rPr>
              <a:t>化學綠能</a:t>
            </a:r>
          </a:p>
        </p:txBody>
      </p:sp>
      <p:pic>
        <p:nvPicPr>
          <p:cNvPr id="38" name="圖片 37">
            <a:extLst>
              <a:ext uri="{FF2B5EF4-FFF2-40B4-BE49-F238E27FC236}">
                <a16:creationId xmlns:a16="http://schemas.microsoft.com/office/drawing/2014/main" id="{9536A22A-6E23-9CEB-3491-7B308407B39A}"/>
              </a:ext>
            </a:extLst>
          </p:cNvPr>
          <p:cNvPicPr>
            <a:picLocks noChangeAspect="1"/>
          </p:cNvPicPr>
          <p:nvPr/>
        </p:nvPicPr>
        <p:blipFill>
          <a:blip r:embed="rId3"/>
          <a:stretch>
            <a:fillRect/>
          </a:stretch>
        </p:blipFill>
        <p:spPr>
          <a:xfrm>
            <a:off x="9086384" y="3322205"/>
            <a:ext cx="2368018" cy="390762"/>
          </a:xfrm>
          <a:prstGeom prst="rect">
            <a:avLst/>
          </a:prstGeom>
        </p:spPr>
      </p:pic>
    </p:spTree>
    <p:extLst>
      <p:ext uri="{BB962C8B-B14F-4D97-AF65-F5344CB8AC3E}">
        <p14:creationId xmlns:p14="http://schemas.microsoft.com/office/powerpoint/2010/main" val="3274874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F6805B6C-5EDA-2D5A-4B45-68B2F94ACFDC}"/>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投影片編號版面配置區 3">
            <a:extLst>
              <a:ext uri="{FF2B5EF4-FFF2-40B4-BE49-F238E27FC236}">
                <a16:creationId xmlns:a16="http://schemas.microsoft.com/office/drawing/2014/main" id="{32EE49F6-88C0-DF9A-D71B-F956208F0BDA}"/>
              </a:ext>
            </a:extLst>
          </p:cNvPr>
          <p:cNvSpPr>
            <a:spLocks noGrp="1"/>
          </p:cNvSpPr>
          <p:nvPr>
            <p:ph type="sldNum" sz="quarter" idx="12"/>
          </p:nvPr>
        </p:nvSpPr>
        <p:spPr/>
        <p:txBody>
          <a:bodyPr/>
          <a:lstStyle/>
          <a:p>
            <a:r>
              <a:rPr lang="en-US" altLang="zh-TW"/>
              <a:t>-</a:t>
            </a:r>
            <a:fld id="{DF3A59C4-0246-4052-8D96-6B355BC5B9AD}" type="slidenum">
              <a:rPr lang="zh-TW" altLang="en-US" smtClean="0"/>
              <a:pPr/>
              <a:t>16</a:t>
            </a:fld>
            <a:r>
              <a:rPr lang="en-US" altLang="zh-TW"/>
              <a:t>-</a:t>
            </a:r>
            <a:endParaRPr lang="zh-TW" altLang="en-US" dirty="0"/>
          </a:p>
        </p:txBody>
      </p:sp>
      <p:sp>
        <p:nvSpPr>
          <p:cNvPr id="5" name="文字方塊 4">
            <a:extLst>
              <a:ext uri="{FF2B5EF4-FFF2-40B4-BE49-F238E27FC236}">
                <a16:creationId xmlns:a16="http://schemas.microsoft.com/office/drawing/2014/main" id="{67B252B2-166A-EA79-1A8D-B458A3BECFA9}"/>
              </a:ext>
            </a:extLst>
          </p:cNvPr>
          <p:cNvSpPr txBox="1"/>
          <p:nvPr/>
        </p:nvSpPr>
        <p:spPr>
          <a:xfrm>
            <a:off x="9056761" y="3557738"/>
            <a:ext cx="2974896" cy="738664"/>
          </a:xfrm>
          <a:prstGeom prst="rect">
            <a:avLst/>
          </a:prstGeom>
          <a:noFill/>
        </p:spPr>
        <p:txBody>
          <a:bodyPr wrap="square" rtlCol="0">
            <a:spAutoFit/>
          </a:bodyPr>
          <a:lstStyle>
            <a:defPPr>
              <a:defRPr lang="en-US"/>
            </a:defPPr>
            <a:lvl1pPr>
              <a:defRPr b="1"/>
            </a:lvl1pPr>
          </a:lstStyle>
          <a:p>
            <a:r>
              <a:rPr lang="en-US" altLang="zh-TW" sz="2400" dirty="0">
                <a:solidFill>
                  <a:srgbClr val="F39800"/>
                </a:solidFill>
                <a:latin typeface="微軟正黑體" panose="020B0604030504040204" pitchFamily="34" charset="-120"/>
                <a:ea typeface="微軟正黑體" panose="020B0604030504040204" pitchFamily="34" charset="-120"/>
              </a:rPr>
              <a:t>2020</a:t>
            </a:r>
            <a:r>
              <a:rPr lang="zh-TW" altLang="en-US" sz="2400" dirty="0">
                <a:solidFill>
                  <a:srgbClr val="F39800"/>
                </a:solidFill>
                <a:latin typeface="微軟正黑體" panose="020B0604030504040204" pitchFamily="34" charset="-120"/>
                <a:ea typeface="微軟正黑體" panose="020B0604030504040204" pitchFamily="34" charset="-120"/>
              </a:rPr>
              <a:t>年</a:t>
            </a:r>
            <a:endParaRPr lang="en-US" altLang="zh-TW" sz="2400" dirty="0">
              <a:solidFill>
                <a:srgbClr val="F39800"/>
              </a:solidFill>
              <a:latin typeface="微軟正黑體" panose="020B0604030504040204" pitchFamily="34" charset="-120"/>
              <a:ea typeface="微軟正黑體" panose="020B0604030504040204" pitchFamily="34" charset="-120"/>
            </a:endParaRPr>
          </a:p>
          <a:p>
            <a:r>
              <a:rPr lang="zh-TW" altLang="en-US" dirty="0">
                <a:solidFill>
                  <a:schemeClr val="accent4"/>
                </a:solidFill>
              </a:rPr>
              <a:t>台灣鋼鐵集團正式入主</a:t>
            </a:r>
          </a:p>
        </p:txBody>
      </p:sp>
      <p:sp>
        <p:nvSpPr>
          <p:cNvPr id="6" name="箭號: 迴轉箭號 5">
            <a:extLst>
              <a:ext uri="{FF2B5EF4-FFF2-40B4-BE49-F238E27FC236}">
                <a16:creationId xmlns:a16="http://schemas.microsoft.com/office/drawing/2014/main" id="{1FF52EDF-5C64-AFA6-3824-01E4DAA88AE1}"/>
              </a:ext>
            </a:extLst>
          </p:cNvPr>
          <p:cNvSpPr/>
          <p:nvPr/>
        </p:nvSpPr>
        <p:spPr>
          <a:xfrm rot="5400000" flipH="1">
            <a:off x="3775740" y="-340486"/>
            <a:ext cx="2040784" cy="8340241"/>
          </a:xfrm>
          <a:prstGeom prst="uturnArrow">
            <a:avLst>
              <a:gd name="adj1" fmla="val 14892"/>
              <a:gd name="adj2" fmla="val 15102"/>
              <a:gd name="adj3" fmla="val 25000"/>
              <a:gd name="adj4" fmla="val 40445"/>
              <a:gd name="adj5" fmla="val 95092"/>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3">
                  <a:lumMod val="20000"/>
                  <a:lumOff val="80000"/>
                </a:schemeClr>
              </a:solidFill>
            </a:endParaRPr>
          </a:p>
        </p:txBody>
      </p:sp>
      <p:sp>
        <p:nvSpPr>
          <p:cNvPr id="7" name="箭號: 迴轉箭號 6">
            <a:extLst>
              <a:ext uri="{FF2B5EF4-FFF2-40B4-BE49-F238E27FC236}">
                <a16:creationId xmlns:a16="http://schemas.microsoft.com/office/drawing/2014/main" id="{FCD77DEC-8EB7-0E93-A128-578697C1B5D6}"/>
              </a:ext>
            </a:extLst>
          </p:cNvPr>
          <p:cNvSpPr/>
          <p:nvPr/>
        </p:nvSpPr>
        <p:spPr>
          <a:xfrm rot="5400000" flipH="1">
            <a:off x="3658754" y="-533254"/>
            <a:ext cx="2040784" cy="8420977"/>
          </a:xfrm>
          <a:prstGeom prst="uturnArrow">
            <a:avLst>
              <a:gd name="adj1" fmla="val 14892"/>
              <a:gd name="adj2" fmla="val 15102"/>
              <a:gd name="adj3" fmla="val 25000"/>
              <a:gd name="adj4" fmla="val 41725"/>
              <a:gd name="adj5" fmla="val 95092"/>
            </a:avLst>
          </a:prstGeom>
          <a:solidFill>
            <a:srgbClr val="FAD4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標題 1">
            <a:extLst>
              <a:ext uri="{FF2B5EF4-FFF2-40B4-BE49-F238E27FC236}">
                <a16:creationId xmlns:a16="http://schemas.microsoft.com/office/drawing/2014/main" id="{01ABBAA3-FB52-0E41-F11A-99BACE868DD6}"/>
              </a:ext>
            </a:extLst>
          </p:cNvPr>
          <p:cNvSpPr>
            <a:spLocks noGrp="1"/>
          </p:cNvSpPr>
          <p:nvPr>
            <p:ph type="title"/>
          </p:nvPr>
        </p:nvSpPr>
        <p:spPr>
          <a:xfrm>
            <a:off x="844730" y="156167"/>
            <a:ext cx="5215766" cy="1107996"/>
          </a:xfrm>
        </p:spPr>
        <p:txBody>
          <a:bodyPr/>
          <a:lstStyle/>
          <a:p>
            <a:r>
              <a:rPr lang="zh-TW" altLang="en-US" sz="2750" b="1" spc="600" dirty="0">
                <a:latin typeface="微软雅黑" panose="020B0503020204020204" pitchFamily="34" charset="-122"/>
                <a:ea typeface="微软雅黑" panose="020B0503020204020204" pitchFamily="34" charset="-122"/>
              </a:rPr>
              <a:t>加捷生醫集團</a:t>
            </a:r>
            <a:br>
              <a:rPr lang="en-US" altLang="zh-TW" sz="4400" b="1" spc="600" dirty="0">
                <a:latin typeface="微软雅黑" panose="020B0503020204020204" pitchFamily="34" charset="-122"/>
                <a:ea typeface="微软雅黑" panose="020B0503020204020204" pitchFamily="34" charset="-122"/>
              </a:rPr>
            </a:br>
            <a:r>
              <a:rPr lang="zh-TW" altLang="en-US" sz="4400" b="1" spc="600" dirty="0">
                <a:solidFill>
                  <a:srgbClr val="ECAC62"/>
                </a:solidFill>
                <a:latin typeface="微软雅黑" panose="020B0503020204020204" pitchFamily="34" charset="-122"/>
                <a:ea typeface="微软雅黑" panose="020B0503020204020204" pitchFamily="34" charset="-122"/>
              </a:rPr>
              <a:t>發展里程</a:t>
            </a:r>
          </a:p>
        </p:txBody>
      </p:sp>
      <p:sp>
        <p:nvSpPr>
          <p:cNvPr id="9" name="文字方塊 8">
            <a:extLst>
              <a:ext uri="{FF2B5EF4-FFF2-40B4-BE49-F238E27FC236}">
                <a16:creationId xmlns:a16="http://schemas.microsoft.com/office/drawing/2014/main" id="{216FC29C-697D-5EDC-0196-E94EBE824F59}"/>
              </a:ext>
            </a:extLst>
          </p:cNvPr>
          <p:cNvSpPr txBox="1"/>
          <p:nvPr/>
        </p:nvSpPr>
        <p:spPr>
          <a:xfrm>
            <a:off x="4096735" y="4827645"/>
            <a:ext cx="2108269" cy="1015663"/>
          </a:xfrm>
          <a:prstGeom prst="rect">
            <a:avLst/>
          </a:prstGeom>
          <a:noFill/>
        </p:spPr>
        <p:txBody>
          <a:bodyPr wrap="none" rtlCol="0">
            <a:spAutoFit/>
          </a:bodyPr>
          <a:lstStyle>
            <a:defPPr>
              <a:defRPr lang="en-US"/>
            </a:defPPr>
            <a:lvl1pPr>
              <a:defRPr b="1"/>
            </a:lvl1pPr>
          </a:lstStyle>
          <a:p>
            <a:r>
              <a:rPr lang="en-US" altLang="zh-TW" sz="2400" dirty="0">
                <a:solidFill>
                  <a:srgbClr val="F39800"/>
                </a:solidFill>
                <a:latin typeface="微軟正黑體" panose="020B0604030504040204" pitchFamily="34" charset="-120"/>
                <a:ea typeface="微軟正黑體" panose="020B0604030504040204" pitchFamily="34" charset="-120"/>
              </a:rPr>
              <a:t>2002</a:t>
            </a:r>
            <a:r>
              <a:rPr lang="zh-TW" altLang="en-US" sz="2400" dirty="0">
                <a:solidFill>
                  <a:srgbClr val="F39800"/>
                </a:solidFill>
                <a:latin typeface="微軟正黑體" panose="020B0604030504040204" pitchFamily="34" charset="-120"/>
                <a:ea typeface="微軟正黑體" panose="020B0604030504040204" pitchFamily="34" charset="-120"/>
              </a:rPr>
              <a:t>年</a:t>
            </a:r>
            <a:endParaRPr lang="en-US" altLang="zh-TW" sz="2400" dirty="0">
              <a:solidFill>
                <a:srgbClr val="F39800"/>
              </a:solidFill>
              <a:latin typeface="微軟正黑體" panose="020B0604030504040204" pitchFamily="34" charset="-120"/>
              <a:ea typeface="微軟正黑體" panose="020B0604030504040204" pitchFamily="34" charset="-120"/>
            </a:endParaRPr>
          </a:p>
          <a:p>
            <a:r>
              <a:rPr lang="zh-TW" altLang="en-US" dirty="0"/>
              <a:t>生技醫療類 </a:t>
            </a:r>
            <a:endParaRPr lang="en-US" altLang="zh-TW" dirty="0"/>
          </a:p>
          <a:p>
            <a:r>
              <a:rPr lang="en-US" altLang="zh-TW" dirty="0"/>
              <a:t>4109</a:t>
            </a:r>
            <a:r>
              <a:rPr lang="zh-TW" altLang="en-US" dirty="0"/>
              <a:t>在台掛牌上櫃</a:t>
            </a:r>
          </a:p>
        </p:txBody>
      </p:sp>
      <p:sp>
        <p:nvSpPr>
          <p:cNvPr id="10" name="文字方塊 9">
            <a:extLst>
              <a:ext uri="{FF2B5EF4-FFF2-40B4-BE49-F238E27FC236}">
                <a16:creationId xmlns:a16="http://schemas.microsoft.com/office/drawing/2014/main" id="{AB734ABF-F62B-EF9C-82CD-9C585E219894}"/>
              </a:ext>
            </a:extLst>
          </p:cNvPr>
          <p:cNvSpPr txBox="1"/>
          <p:nvPr/>
        </p:nvSpPr>
        <p:spPr>
          <a:xfrm>
            <a:off x="10150731" y="2428812"/>
            <a:ext cx="45719" cy="369332"/>
          </a:xfrm>
          <a:prstGeom prst="rect">
            <a:avLst/>
          </a:prstGeom>
          <a:noFill/>
        </p:spPr>
        <p:txBody>
          <a:bodyPr wrap="square" rtlCol="0">
            <a:spAutoFit/>
          </a:bodyPr>
          <a:lstStyle/>
          <a:p>
            <a:endParaRPr lang="zh-TW" altLang="en-US" dirty="0"/>
          </a:p>
        </p:txBody>
      </p:sp>
      <p:sp>
        <p:nvSpPr>
          <p:cNvPr id="11" name="文字方塊 10">
            <a:extLst>
              <a:ext uri="{FF2B5EF4-FFF2-40B4-BE49-F238E27FC236}">
                <a16:creationId xmlns:a16="http://schemas.microsoft.com/office/drawing/2014/main" id="{C6CF11FA-3602-C346-F378-54D80528F974}"/>
              </a:ext>
            </a:extLst>
          </p:cNvPr>
          <p:cNvSpPr txBox="1"/>
          <p:nvPr/>
        </p:nvSpPr>
        <p:spPr>
          <a:xfrm>
            <a:off x="8297427" y="4827644"/>
            <a:ext cx="2777253" cy="1015663"/>
          </a:xfrm>
          <a:prstGeom prst="rect">
            <a:avLst/>
          </a:prstGeom>
          <a:noFill/>
        </p:spPr>
        <p:txBody>
          <a:bodyPr wrap="square" rtlCol="0">
            <a:spAutoFit/>
          </a:bodyPr>
          <a:lstStyle/>
          <a:p>
            <a:r>
              <a:rPr lang="en-US" altLang="zh-TW" sz="2400" b="1" dirty="0">
                <a:solidFill>
                  <a:srgbClr val="F39800"/>
                </a:solidFill>
                <a:latin typeface="微軟正黑體" panose="020B0604030504040204" pitchFamily="34" charset="-120"/>
                <a:ea typeface="微軟正黑體" panose="020B0604030504040204" pitchFamily="34" charset="-120"/>
              </a:rPr>
              <a:t>2019</a:t>
            </a:r>
            <a:r>
              <a:rPr lang="zh-TW" altLang="en-US" sz="2400" b="1" dirty="0">
                <a:solidFill>
                  <a:srgbClr val="F39800"/>
                </a:solidFill>
                <a:latin typeface="微軟正黑體" panose="020B0604030504040204" pitchFamily="34" charset="-120"/>
                <a:ea typeface="微軟正黑體" panose="020B0604030504040204" pitchFamily="34" charset="-120"/>
              </a:rPr>
              <a:t>年</a:t>
            </a:r>
            <a:endParaRPr lang="en-US" altLang="zh-TW" sz="2400" b="1" dirty="0">
              <a:solidFill>
                <a:srgbClr val="F39800"/>
              </a:solidFill>
              <a:latin typeface="微軟正黑體" panose="020B0604030504040204" pitchFamily="34" charset="-120"/>
              <a:ea typeface="微軟正黑體" panose="020B0604030504040204" pitchFamily="34" charset="-120"/>
            </a:endParaRPr>
          </a:p>
          <a:p>
            <a:r>
              <a:rPr lang="zh-TW" altLang="en-US" b="1" dirty="0"/>
              <a:t>正式更名</a:t>
            </a:r>
            <a:endParaRPr lang="en-US" altLang="zh-TW" b="1" dirty="0"/>
          </a:p>
          <a:p>
            <a:r>
              <a:rPr lang="zh-TW" altLang="en-US" b="1" dirty="0"/>
              <a:t>加捷生醫股份有限公司</a:t>
            </a:r>
          </a:p>
        </p:txBody>
      </p:sp>
      <p:sp>
        <p:nvSpPr>
          <p:cNvPr id="12" name="箭號: ＞形 11">
            <a:extLst>
              <a:ext uri="{FF2B5EF4-FFF2-40B4-BE49-F238E27FC236}">
                <a16:creationId xmlns:a16="http://schemas.microsoft.com/office/drawing/2014/main" id="{464441D1-B364-48D3-1391-C55CFAD636B9}"/>
              </a:ext>
            </a:extLst>
          </p:cNvPr>
          <p:cNvSpPr/>
          <p:nvPr/>
        </p:nvSpPr>
        <p:spPr>
          <a:xfrm flipH="1">
            <a:off x="356147" y="2699948"/>
            <a:ext cx="802783" cy="565874"/>
          </a:xfrm>
          <a:prstGeom prst="chevron">
            <a:avLst>
              <a:gd name="adj" fmla="val 83737"/>
            </a:avLst>
          </a:prstGeom>
          <a:solidFill>
            <a:srgbClr val="FDE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7F48552E-8824-E49A-9B28-07F1E8A8219F}"/>
              </a:ext>
            </a:extLst>
          </p:cNvPr>
          <p:cNvSpPr txBox="1"/>
          <p:nvPr/>
        </p:nvSpPr>
        <p:spPr>
          <a:xfrm>
            <a:off x="5016012" y="16154"/>
            <a:ext cx="4722970" cy="2893100"/>
          </a:xfrm>
          <a:prstGeom prst="rect">
            <a:avLst/>
          </a:prstGeom>
          <a:noFill/>
        </p:spPr>
        <p:txBody>
          <a:bodyPr wrap="square" rtlCol="0">
            <a:spAutoFit/>
          </a:bodyPr>
          <a:lstStyle/>
          <a:p>
            <a:r>
              <a:rPr lang="en-US" altLang="zh-TW" sz="2400" b="1" dirty="0">
                <a:solidFill>
                  <a:srgbClr val="F39800"/>
                </a:solidFill>
                <a:latin typeface="微軟正黑體" panose="020B0604030504040204" pitchFamily="34" charset="-120"/>
                <a:ea typeface="微軟正黑體" panose="020B0604030504040204" pitchFamily="34" charset="-120"/>
              </a:rPr>
              <a:t>2023</a:t>
            </a:r>
            <a:r>
              <a:rPr lang="zh-TW" altLang="en-US" sz="2400" b="1" dirty="0">
                <a:solidFill>
                  <a:srgbClr val="F39800"/>
                </a:solidFill>
                <a:latin typeface="微軟正黑體" panose="020B0604030504040204" pitchFamily="34" charset="-120"/>
                <a:ea typeface="微軟正黑體" panose="020B0604030504040204" pitchFamily="34" charset="-120"/>
              </a:rPr>
              <a:t>年</a:t>
            </a:r>
            <a:endParaRPr lang="en-US" altLang="zh-TW" sz="2400" b="1" dirty="0">
              <a:solidFill>
                <a:srgbClr val="F39800"/>
              </a:solidFill>
              <a:latin typeface="微軟正黑體" panose="020B0604030504040204" pitchFamily="34" charset="-120"/>
              <a:ea typeface="微軟正黑體" panose="020B0604030504040204" pitchFamily="34" charset="-120"/>
            </a:endParaRPr>
          </a:p>
          <a:p>
            <a:pPr rtl="0"/>
            <a:r>
              <a:rPr lang="zh-TW" altLang="en-US" b="1" dirty="0"/>
              <a:t>產品榮獲</a:t>
            </a:r>
            <a:endParaRPr lang="en-US" altLang="zh-TW" b="1" dirty="0"/>
          </a:p>
          <a:p>
            <a:pPr rtl="0"/>
            <a:r>
              <a:rPr lang="zh-TW" altLang="en-US" sz="1400" b="1" dirty="0"/>
              <a:t>世界品質評鑑大賞、營養保健食品創新獎</a:t>
            </a:r>
            <a:endParaRPr lang="en-US" altLang="zh-TW" sz="1400" b="1" dirty="0"/>
          </a:p>
          <a:p>
            <a:r>
              <a:rPr lang="zh-TW" altLang="en-US" sz="1400" b="1" dirty="0"/>
              <a:t>國家品牌玉山獎最佳產品獎</a:t>
            </a:r>
          </a:p>
          <a:p>
            <a:r>
              <a:rPr lang="zh-TW" altLang="en-US" sz="1400" b="1" dirty="0"/>
              <a:t>國家品牌玉山獎最佳產品類全國首獎</a:t>
            </a:r>
            <a:endParaRPr lang="en-US" altLang="zh-TW" sz="1400" b="1" dirty="0"/>
          </a:p>
          <a:p>
            <a:r>
              <a:rPr lang="zh-TW" altLang="en-US" sz="1400" b="1" dirty="0"/>
              <a:t>中華民國教授學會</a:t>
            </a:r>
            <a:r>
              <a:rPr lang="en-US" altLang="zh-TW" sz="1400" b="1" dirty="0"/>
              <a:t>-</a:t>
            </a:r>
            <a:r>
              <a:rPr lang="zh-TW" altLang="en-US" sz="1400" b="1" dirty="0"/>
              <a:t>台灣生技大獎</a:t>
            </a:r>
            <a:endParaRPr lang="en-US" altLang="zh-TW" sz="1400" b="1" dirty="0"/>
          </a:p>
          <a:p>
            <a:r>
              <a:rPr lang="zh-TW" altLang="en-US" sz="1400" b="1" dirty="0"/>
              <a:t>創新研發技術獎</a:t>
            </a:r>
          </a:p>
          <a:p>
            <a:r>
              <a:rPr lang="zh-TW" altLang="en-US" sz="1400" b="1" dirty="0"/>
              <a:t>烏克蘭國際發明展金牌獎</a:t>
            </a:r>
          </a:p>
          <a:p>
            <a:r>
              <a:rPr lang="en-US" altLang="zh-TW" sz="1400" b="1" dirty="0"/>
              <a:t>IIIC</a:t>
            </a:r>
            <a:r>
              <a:rPr lang="zh-TW" altLang="en-US" sz="1400" b="1" dirty="0"/>
              <a:t>國際創新發明競賽金牌獎</a:t>
            </a:r>
            <a:endParaRPr lang="en-US" altLang="zh-TW" sz="1400" b="1" dirty="0"/>
          </a:p>
          <a:p>
            <a:r>
              <a:rPr lang="zh-TW" altLang="en-US" sz="1400" b="1" dirty="0"/>
              <a:t>波蘭國際發明金牌</a:t>
            </a:r>
            <a:endParaRPr lang="en-US" altLang="zh-TW" sz="1400" b="1" dirty="0"/>
          </a:p>
          <a:p>
            <a:r>
              <a:rPr lang="zh-TW" altLang="en-US" sz="1400" b="1" dirty="0"/>
              <a:t>香港創新科技國際發明展金牌</a:t>
            </a:r>
            <a:endParaRPr lang="en-US" altLang="zh-TW" sz="1400" b="1" dirty="0"/>
          </a:p>
          <a:p>
            <a:r>
              <a:rPr lang="zh-TW" altLang="en-US" sz="1400" b="1" dirty="0"/>
              <a:t>台灣乳酸菌協會創新產品特優獎</a:t>
            </a:r>
          </a:p>
        </p:txBody>
      </p:sp>
      <p:sp>
        <p:nvSpPr>
          <p:cNvPr id="14" name="文字方塊 13">
            <a:extLst>
              <a:ext uri="{FF2B5EF4-FFF2-40B4-BE49-F238E27FC236}">
                <a16:creationId xmlns:a16="http://schemas.microsoft.com/office/drawing/2014/main" id="{243A811D-4A04-4327-04CF-1BD2B8C0D428}"/>
              </a:ext>
            </a:extLst>
          </p:cNvPr>
          <p:cNvSpPr txBox="1"/>
          <p:nvPr/>
        </p:nvSpPr>
        <p:spPr>
          <a:xfrm>
            <a:off x="2275355" y="4805677"/>
            <a:ext cx="1800493" cy="923330"/>
          </a:xfrm>
          <a:prstGeom prst="rect">
            <a:avLst/>
          </a:prstGeom>
          <a:noFill/>
        </p:spPr>
        <p:txBody>
          <a:bodyPr wrap="none" rtlCol="0">
            <a:spAutoFit/>
          </a:bodyPr>
          <a:lstStyle/>
          <a:p>
            <a:r>
              <a:rPr lang="en-US" altLang="zh-TW" b="1" dirty="0">
                <a:solidFill>
                  <a:srgbClr val="0BA29A"/>
                </a:solidFill>
              </a:rPr>
              <a:t>2000</a:t>
            </a:r>
            <a:r>
              <a:rPr lang="zh-TW" altLang="en-US" b="1" dirty="0">
                <a:solidFill>
                  <a:srgbClr val="0BA29A"/>
                </a:solidFill>
              </a:rPr>
              <a:t>年</a:t>
            </a:r>
            <a:endParaRPr lang="en-US" altLang="zh-TW" b="1" dirty="0">
              <a:solidFill>
                <a:srgbClr val="0BA29A"/>
              </a:solidFill>
            </a:endParaRPr>
          </a:p>
          <a:p>
            <a:r>
              <a:rPr lang="zh-TW" altLang="en-US" b="1" dirty="0"/>
              <a:t>美濃生物科技廠</a:t>
            </a:r>
            <a:endParaRPr lang="en-US" altLang="zh-TW" b="1" dirty="0"/>
          </a:p>
          <a:p>
            <a:r>
              <a:rPr lang="zh-TW" altLang="en-US" b="1" dirty="0"/>
              <a:t>完工</a:t>
            </a:r>
          </a:p>
        </p:txBody>
      </p:sp>
      <p:sp>
        <p:nvSpPr>
          <p:cNvPr id="15" name="文字方塊 14">
            <a:extLst>
              <a:ext uri="{FF2B5EF4-FFF2-40B4-BE49-F238E27FC236}">
                <a16:creationId xmlns:a16="http://schemas.microsoft.com/office/drawing/2014/main" id="{332DEEDD-3432-E424-F2AB-5B3B325C6D58}"/>
              </a:ext>
            </a:extLst>
          </p:cNvPr>
          <p:cNvSpPr txBox="1"/>
          <p:nvPr/>
        </p:nvSpPr>
        <p:spPr>
          <a:xfrm>
            <a:off x="6228521" y="4827645"/>
            <a:ext cx="2179674" cy="1200329"/>
          </a:xfrm>
          <a:prstGeom prst="rect">
            <a:avLst/>
          </a:prstGeom>
          <a:noFill/>
        </p:spPr>
        <p:txBody>
          <a:bodyPr wrap="square" rtlCol="0">
            <a:spAutoFit/>
          </a:bodyPr>
          <a:lstStyle/>
          <a:p>
            <a:r>
              <a:rPr lang="en-US" altLang="zh-TW" b="1" dirty="0">
                <a:solidFill>
                  <a:srgbClr val="0BA29A"/>
                </a:solidFill>
              </a:rPr>
              <a:t>2005</a:t>
            </a:r>
            <a:r>
              <a:rPr lang="zh-TW" altLang="en-US" b="1" dirty="0">
                <a:solidFill>
                  <a:srgbClr val="0BA29A"/>
                </a:solidFill>
              </a:rPr>
              <a:t>年</a:t>
            </a:r>
            <a:endParaRPr lang="en-US" altLang="zh-TW" b="1" dirty="0">
              <a:solidFill>
                <a:srgbClr val="0BA29A"/>
              </a:solidFill>
            </a:endParaRPr>
          </a:p>
          <a:p>
            <a:r>
              <a:rPr lang="zh-TW" altLang="en-US" b="1" dirty="0"/>
              <a:t>通過</a:t>
            </a:r>
            <a:r>
              <a:rPr lang="en-US" altLang="zh-TW" b="1" dirty="0"/>
              <a:t>ISO22000</a:t>
            </a:r>
            <a:r>
              <a:rPr lang="zh-TW" altLang="en-US" b="1" dirty="0"/>
              <a:t>及</a:t>
            </a:r>
            <a:r>
              <a:rPr lang="en-US" altLang="zh-TW" b="1" dirty="0"/>
              <a:t>HACCP</a:t>
            </a:r>
            <a:r>
              <a:rPr lang="zh-TW" altLang="en-US" b="1" dirty="0"/>
              <a:t>國際食品安全管理系統驗證</a:t>
            </a:r>
          </a:p>
        </p:txBody>
      </p:sp>
      <p:sp>
        <p:nvSpPr>
          <p:cNvPr id="16" name="文字方塊 15">
            <a:extLst>
              <a:ext uri="{FF2B5EF4-FFF2-40B4-BE49-F238E27FC236}">
                <a16:creationId xmlns:a16="http://schemas.microsoft.com/office/drawing/2014/main" id="{BB7CAB91-7176-D08B-86F8-37E6FB752FB0}"/>
              </a:ext>
            </a:extLst>
          </p:cNvPr>
          <p:cNvSpPr txBox="1"/>
          <p:nvPr/>
        </p:nvSpPr>
        <p:spPr>
          <a:xfrm>
            <a:off x="8425614" y="457468"/>
            <a:ext cx="2771162" cy="1846659"/>
          </a:xfrm>
          <a:prstGeom prst="rect">
            <a:avLst/>
          </a:prstGeom>
          <a:noFill/>
        </p:spPr>
        <p:txBody>
          <a:bodyPr wrap="square" rtlCol="0">
            <a:spAutoFit/>
          </a:bodyPr>
          <a:lstStyle/>
          <a:p>
            <a:r>
              <a:rPr lang="en-US" altLang="zh-TW" sz="2400" b="1" dirty="0">
                <a:solidFill>
                  <a:srgbClr val="F39800"/>
                </a:solidFill>
                <a:latin typeface="微軟正黑體" panose="020B0604030504040204" pitchFamily="34" charset="-120"/>
                <a:ea typeface="微軟正黑體" panose="020B0604030504040204" pitchFamily="34" charset="-120"/>
              </a:rPr>
              <a:t>2022</a:t>
            </a:r>
            <a:r>
              <a:rPr lang="zh-TW" altLang="en-US" sz="2400" b="1" dirty="0">
                <a:solidFill>
                  <a:srgbClr val="F39800"/>
                </a:solidFill>
                <a:latin typeface="微軟正黑體" panose="020B0604030504040204" pitchFamily="34" charset="-120"/>
                <a:ea typeface="微軟正黑體" panose="020B0604030504040204" pitchFamily="34" charset="-120"/>
              </a:rPr>
              <a:t>年</a:t>
            </a:r>
            <a:endParaRPr lang="en-US" altLang="zh-TW" sz="2400" b="1" dirty="0">
              <a:solidFill>
                <a:srgbClr val="F39800"/>
              </a:solidFill>
              <a:latin typeface="微軟正黑體" panose="020B0604030504040204" pitchFamily="34" charset="-120"/>
              <a:ea typeface="微軟正黑體" panose="020B0604030504040204" pitchFamily="34" charset="-120"/>
            </a:endParaRPr>
          </a:p>
          <a:p>
            <a:pPr rtl="0"/>
            <a:r>
              <a:rPr lang="zh-TW" altLang="en-US" b="1" dirty="0"/>
              <a:t>產品榮獲</a:t>
            </a:r>
            <a:endParaRPr lang="en-US" altLang="zh-TW" b="1" dirty="0"/>
          </a:p>
          <a:p>
            <a:pPr rtl="0"/>
            <a:r>
              <a:rPr lang="zh-TW" altLang="en-US" b="1" dirty="0"/>
              <a:t>世界品質評鑑大賞</a:t>
            </a:r>
            <a:endParaRPr lang="en-US" altLang="zh-TW" b="1" dirty="0"/>
          </a:p>
          <a:p>
            <a:pPr rtl="0"/>
            <a:r>
              <a:rPr lang="en-US" altLang="zh-TW" b="1" dirty="0"/>
              <a:t>SNQ</a:t>
            </a:r>
            <a:r>
              <a:rPr lang="zh-TW" altLang="en-US" b="1" dirty="0"/>
              <a:t>國家品質標章</a:t>
            </a:r>
            <a:endParaRPr lang="en-US" altLang="zh-TW" b="1" dirty="0"/>
          </a:p>
          <a:p>
            <a:pPr rtl="0"/>
            <a:r>
              <a:rPr lang="zh-TW" altLang="en-US" b="1" dirty="0"/>
              <a:t>歐盟</a:t>
            </a:r>
            <a:r>
              <a:rPr lang="en-US" altLang="zh-TW" b="1" dirty="0"/>
              <a:t>A.A.</a:t>
            </a:r>
            <a:r>
              <a:rPr lang="zh-TW" altLang="en-US" b="1" dirty="0"/>
              <a:t>無添加三星驗證</a:t>
            </a:r>
            <a:endParaRPr lang="en-US" altLang="zh-TW" b="1" dirty="0"/>
          </a:p>
          <a:p>
            <a:pPr rtl="0"/>
            <a:r>
              <a:rPr lang="zh-TW" altLang="en-US" b="1" dirty="0"/>
              <a:t>雙潔淨標章</a:t>
            </a:r>
          </a:p>
        </p:txBody>
      </p:sp>
      <p:sp>
        <p:nvSpPr>
          <p:cNvPr id="17" name="文字方塊 16">
            <a:extLst>
              <a:ext uri="{FF2B5EF4-FFF2-40B4-BE49-F238E27FC236}">
                <a16:creationId xmlns:a16="http://schemas.microsoft.com/office/drawing/2014/main" id="{8C5AE304-9BE4-53BF-5CE9-3CA50F01FF63}"/>
              </a:ext>
            </a:extLst>
          </p:cNvPr>
          <p:cNvSpPr txBox="1"/>
          <p:nvPr/>
        </p:nvSpPr>
        <p:spPr>
          <a:xfrm>
            <a:off x="1646871" y="1397621"/>
            <a:ext cx="3505187" cy="1384995"/>
          </a:xfrm>
          <a:prstGeom prst="rect">
            <a:avLst/>
          </a:prstGeom>
          <a:noFill/>
        </p:spPr>
        <p:txBody>
          <a:bodyPr wrap="square" rtlCol="0">
            <a:spAutoFit/>
          </a:bodyPr>
          <a:lstStyle/>
          <a:p>
            <a:r>
              <a:rPr lang="en-US" altLang="zh-TW" sz="2400" b="1" dirty="0">
                <a:solidFill>
                  <a:srgbClr val="F39800"/>
                </a:solidFill>
                <a:latin typeface="微軟正黑體" panose="020B0604030504040204" pitchFamily="34" charset="-120"/>
                <a:ea typeface="微軟正黑體" panose="020B0604030504040204" pitchFamily="34" charset="-120"/>
              </a:rPr>
              <a:t>2024</a:t>
            </a:r>
            <a:r>
              <a:rPr lang="zh-TW" altLang="en-US" sz="2400" b="1" dirty="0">
                <a:solidFill>
                  <a:srgbClr val="F39800"/>
                </a:solidFill>
                <a:latin typeface="微軟正黑體" panose="020B0604030504040204" pitchFamily="34" charset="-120"/>
                <a:ea typeface="微軟正黑體" panose="020B0604030504040204" pitchFamily="34" charset="-120"/>
              </a:rPr>
              <a:t>年</a:t>
            </a:r>
            <a:endParaRPr lang="en-US" altLang="zh-TW" sz="2400" b="1" dirty="0">
              <a:solidFill>
                <a:srgbClr val="F39800"/>
              </a:solidFill>
              <a:latin typeface="微軟正黑體" panose="020B0604030504040204" pitchFamily="34" charset="-120"/>
              <a:ea typeface="微軟正黑體" panose="020B0604030504040204" pitchFamily="34" charset="-120"/>
            </a:endParaRPr>
          </a:p>
          <a:p>
            <a:r>
              <a:rPr lang="zh-TW" altLang="en-US" b="1" dirty="0">
                <a:solidFill>
                  <a:schemeClr val="accent4"/>
                </a:solidFill>
              </a:rPr>
              <a:t>     米香食品加入</a:t>
            </a:r>
            <a:endParaRPr lang="en-US" altLang="zh-TW" b="1" dirty="0">
              <a:solidFill>
                <a:schemeClr val="accent4"/>
              </a:solidFill>
            </a:endParaRPr>
          </a:p>
          <a:p>
            <a:endParaRPr lang="en-US" altLang="zh-TW" sz="1000" b="1" dirty="0">
              <a:solidFill>
                <a:schemeClr val="accent4"/>
              </a:solidFill>
            </a:endParaRPr>
          </a:p>
          <a:p>
            <a:pPr rtl="0"/>
            <a:r>
              <a:rPr lang="zh-TW" altLang="en-US" b="1" dirty="0"/>
              <a:t>產品榮獲</a:t>
            </a:r>
            <a:endParaRPr lang="en-US" altLang="zh-TW" b="1" dirty="0"/>
          </a:p>
          <a:p>
            <a:pPr rtl="0"/>
            <a:r>
              <a:rPr lang="zh-TW" altLang="en-US" sz="1400" b="1" dirty="0"/>
              <a:t>台灣保健食品學會</a:t>
            </a:r>
            <a:r>
              <a:rPr lang="en-US" altLang="zh-TW" sz="1400" b="1" dirty="0"/>
              <a:t>-</a:t>
            </a:r>
            <a:r>
              <a:rPr lang="zh-TW" altLang="en-US" sz="1400" b="1" dirty="0"/>
              <a:t>營養保健食品創新獎</a:t>
            </a:r>
            <a:endParaRPr lang="zh-TW" altLang="en-US" b="1" dirty="0">
              <a:solidFill>
                <a:schemeClr val="accent4"/>
              </a:solidFill>
            </a:endParaRPr>
          </a:p>
        </p:txBody>
      </p:sp>
      <p:sp>
        <p:nvSpPr>
          <p:cNvPr id="18" name="文字方塊 17">
            <a:extLst>
              <a:ext uri="{FF2B5EF4-FFF2-40B4-BE49-F238E27FC236}">
                <a16:creationId xmlns:a16="http://schemas.microsoft.com/office/drawing/2014/main" id="{196CAFE7-3626-681D-68F6-53353C220D6E}"/>
              </a:ext>
            </a:extLst>
          </p:cNvPr>
          <p:cNvSpPr txBox="1"/>
          <p:nvPr/>
        </p:nvSpPr>
        <p:spPr>
          <a:xfrm>
            <a:off x="9042761" y="2451951"/>
            <a:ext cx="3036501" cy="1015663"/>
          </a:xfrm>
          <a:prstGeom prst="rect">
            <a:avLst/>
          </a:prstGeom>
          <a:noFill/>
        </p:spPr>
        <p:txBody>
          <a:bodyPr wrap="square" rtlCol="0">
            <a:spAutoFit/>
          </a:bodyPr>
          <a:lstStyle/>
          <a:p>
            <a:r>
              <a:rPr lang="en-US" altLang="zh-TW" sz="2400" b="1" dirty="0">
                <a:solidFill>
                  <a:srgbClr val="F39800"/>
                </a:solidFill>
                <a:latin typeface="微軟正黑體" panose="020B0604030504040204" pitchFamily="34" charset="-120"/>
                <a:ea typeface="微軟正黑體" panose="020B0604030504040204" pitchFamily="34" charset="-120"/>
              </a:rPr>
              <a:t>2021</a:t>
            </a:r>
            <a:r>
              <a:rPr lang="zh-TW" altLang="en-US" sz="2400" b="1" dirty="0">
                <a:solidFill>
                  <a:srgbClr val="F39800"/>
                </a:solidFill>
                <a:latin typeface="微軟正黑體" panose="020B0604030504040204" pitchFamily="34" charset="-120"/>
                <a:ea typeface="微軟正黑體" panose="020B0604030504040204" pitchFamily="34" charset="-120"/>
              </a:rPr>
              <a:t>年</a:t>
            </a:r>
            <a:endParaRPr lang="en-US" altLang="zh-TW" sz="2400" b="1" dirty="0">
              <a:solidFill>
                <a:srgbClr val="F39800"/>
              </a:solidFill>
              <a:latin typeface="微軟正黑體" panose="020B0604030504040204" pitchFamily="34" charset="-120"/>
              <a:ea typeface="微軟正黑體" panose="020B0604030504040204" pitchFamily="34" charset="-120"/>
            </a:endParaRPr>
          </a:p>
          <a:p>
            <a:r>
              <a:rPr lang="zh-TW" altLang="en-US" b="1" dirty="0">
                <a:solidFill>
                  <a:schemeClr val="accent4"/>
                </a:solidFill>
              </a:rPr>
              <a:t>    開設生技電商</a:t>
            </a:r>
            <a:r>
              <a:rPr lang="en-US" altLang="zh-TW" b="1" dirty="0">
                <a:solidFill>
                  <a:schemeClr val="accent4"/>
                </a:solidFill>
              </a:rPr>
              <a:t>(</a:t>
            </a:r>
            <a:r>
              <a:rPr lang="zh-TW" altLang="en-US" b="1" dirty="0">
                <a:solidFill>
                  <a:schemeClr val="accent4"/>
                </a:solidFill>
              </a:rPr>
              <a:t>加捷生技</a:t>
            </a:r>
            <a:r>
              <a:rPr lang="en-US" altLang="zh-TW" b="1" dirty="0">
                <a:solidFill>
                  <a:schemeClr val="accent4"/>
                </a:solidFill>
              </a:rPr>
              <a:t>)</a:t>
            </a:r>
          </a:p>
          <a:p>
            <a:r>
              <a:rPr lang="zh-TW" altLang="en-US" b="1" dirty="0">
                <a:solidFill>
                  <a:schemeClr val="accent4"/>
                </a:solidFill>
              </a:rPr>
              <a:t>    台鼎保險經紀人加入</a:t>
            </a:r>
            <a:endParaRPr lang="en-US" altLang="zh-TW" b="1" dirty="0">
              <a:solidFill>
                <a:schemeClr val="accent4"/>
              </a:solidFill>
            </a:endParaRPr>
          </a:p>
        </p:txBody>
      </p:sp>
      <p:sp>
        <p:nvSpPr>
          <p:cNvPr id="19" name="橢圓 18">
            <a:extLst>
              <a:ext uri="{FF2B5EF4-FFF2-40B4-BE49-F238E27FC236}">
                <a16:creationId xmlns:a16="http://schemas.microsoft.com/office/drawing/2014/main" id="{DFA788D6-F022-B9BF-2609-9105727F3596}"/>
              </a:ext>
            </a:extLst>
          </p:cNvPr>
          <p:cNvSpPr/>
          <p:nvPr/>
        </p:nvSpPr>
        <p:spPr>
          <a:xfrm>
            <a:off x="416704" y="3778278"/>
            <a:ext cx="1440000" cy="1440000"/>
          </a:xfrm>
          <a:prstGeom prst="ellipse">
            <a:avLst/>
          </a:prstGeom>
          <a:solidFill>
            <a:srgbClr val="0BA2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C5DEF3F8-5671-842F-04A7-EFAD59114CC8}"/>
              </a:ext>
            </a:extLst>
          </p:cNvPr>
          <p:cNvSpPr txBox="1"/>
          <p:nvPr/>
        </p:nvSpPr>
        <p:spPr>
          <a:xfrm>
            <a:off x="552083" y="4124515"/>
            <a:ext cx="1223412" cy="769441"/>
          </a:xfrm>
          <a:prstGeom prst="rect">
            <a:avLst/>
          </a:prstGeom>
          <a:noFill/>
        </p:spPr>
        <p:txBody>
          <a:bodyPr wrap="none" rtlCol="0">
            <a:spAutoFit/>
          </a:bodyPr>
          <a:lstStyle/>
          <a:p>
            <a:r>
              <a:rPr lang="en-US" altLang="zh-TW" sz="2400" b="1" dirty="0">
                <a:solidFill>
                  <a:schemeClr val="bg1"/>
                </a:solidFill>
                <a:latin typeface="微軟正黑體" panose="020B0604030504040204" pitchFamily="34" charset="-120"/>
                <a:ea typeface="微軟正黑體" panose="020B0604030504040204" pitchFamily="34" charset="-120"/>
              </a:rPr>
              <a:t>1995</a:t>
            </a:r>
            <a:r>
              <a:rPr lang="zh-TW" altLang="en-US" sz="2400" b="1" dirty="0">
                <a:solidFill>
                  <a:schemeClr val="bg1"/>
                </a:solidFill>
                <a:latin typeface="微軟正黑體" panose="020B0604030504040204" pitchFamily="34" charset="-120"/>
                <a:ea typeface="微軟正黑體" panose="020B0604030504040204" pitchFamily="34" charset="-120"/>
              </a:rPr>
              <a:t>年</a:t>
            </a:r>
            <a:endParaRPr lang="en-US" altLang="zh-TW" sz="2400" b="1" dirty="0">
              <a:solidFill>
                <a:schemeClr val="bg1"/>
              </a:solidFill>
              <a:latin typeface="微軟正黑體" panose="020B0604030504040204" pitchFamily="34" charset="-120"/>
              <a:ea typeface="微軟正黑體" panose="020B0604030504040204" pitchFamily="34" charset="-120"/>
            </a:endParaRPr>
          </a:p>
          <a:p>
            <a:r>
              <a:rPr lang="zh-TW" altLang="en-US" sz="2000" b="1" dirty="0">
                <a:solidFill>
                  <a:schemeClr val="bg1"/>
                </a:solidFill>
                <a:latin typeface="微軟正黑體" panose="020B0604030504040204" pitchFamily="34" charset="-120"/>
                <a:ea typeface="微軟正黑體" panose="020B0604030504040204" pitchFamily="34" charset="-120"/>
              </a:rPr>
              <a:t>加捷創立</a:t>
            </a:r>
          </a:p>
        </p:txBody>
      </p:sp>
      <p:sp>
        <p:nvSpPr>
          <p:cNvPr id="21" name="箭號: ＞形 20">
            <a:extLst>
              <a:ext uri="{FF2B5EF4-FFF2-40B4-BE49-F238E27FC236}">
                <a16:creationId xmlns:a16="http://schemas.microsoft.com/office/drawing/2014/main" id="{92959E33-F1BB-7FAD-F086-A788B8B92D51}"/>
              </a:ext>
            </a:extLst>
          </p:cNvPr>
          <p:cNvSpPr/>
          <p:nvPr/>
        </p:nvSpPr>
        <p:spPr>
          <a:xfrm flipH="1">
            <a:off x="-188393" y="2685188"/>
            <a:ext cx="802783" cy="565874"/>
          </a:xfrm>
          <a:prstGeom prst="chevron">
            <a:avLst>
              <a:gd name="adj" fmla="val 83737"/>
            </a:avLst>
          </a:prstGeom>
          <a:solidFill>
            <a:srgbClr val="FE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2" name="直線接點 21">
            <a:extLst>
              <a:ext uri="{FF2B5EF4-FFF2-40B4-BE49-F238E27FC236}">
                <a16:creationId xmlns:a16="http://schemas.microsoft.com/office/drawing/2014/main" id="{DD945FD5-1212-EC99-B0A8-540028A1C130}"/>
              </a:ext>
            </a:extLst>
          </p:cNvPr>
          <p:cNvCxnSpPr>
            <a:cxnSpLocks/>
          </p:cNvCxnSpPr>
          <p:nvPr/>
        </p:nvCxnSpPr>
        <p:spPr>
          <a:xfrm>
            <a:off x="4096735" y="4509235"/>
            <a:ext cx="0" cy="1299685"/>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23" name="橢圓 22">
            <a:extLst>
              <a:ext uri="{FF2B5EF4-FFF2-40B4-BE49-F238E27FC236}">
                <a16:creationId xmlns:a16="http://schemas.microsoft.com/office/drawing/2014/main" id="{9F0212C8-E752-8596-DAF7-7F36456AE825}"/>
              </a:ext>
            </a:extLst>
          </p:cNvPr>
          <p:cNvSpPr/>
          <p:nvPr/>
        </p:nvSpPr>
        <p:spPr>
          <a:xfrm>
            <a:off x="3974836" y="4418622"/>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24" name="直線接點 23">
            <a:extLst>
              <a:ext uri="{FF2B5EF4-FFF2-40B4-BE49-F238E27FC236}">
                <a16:creationId xmlns:a16="http://schemas.microsoft.com/office/drawing/2014/main" id="{595FCD00-4A9F-74C7-04FB-2039629BD40D}"/>
              </a:ext>
            </a:extLst>
          </p:cNvPr>
          <p:cNvCxnSpPr>
            <a:cxnSpLocks/>
          </p:cNvCxnSpPr>
          <p:nvPr/>
        </p:nvCxnSpPr>
        <p:spPr>
          <a:xfrm>
            <a:off x="2265875" y="4491032"/>
            <a:ext cx="0" cy="1299685"/>
          </a:xfrm>
          <a:prstGeom prst="line">
            <a:avLst/>
          </a:prstGeom>
        </p:spPr>
        <p:style>
          <a:lnRef idx="1">
            <a:schemeClr val="dk1"/>
          </a:lnRef>
          <a:fillRef idx="0">
            <a:schemeClr val="dk1"/>
          </a:fillRef>
          <a:effectRef idx="0">
            <a:schemeClr val="dk1"/>
          </a:effectRef>
          <a:fontRef idx="minor">
            <a:schemeClr val="tx1"/>
          </a:fontRef>
        </p:style>
      </p:cxnSp>
      <p:sp>
        <p:nvSpPr>
          <p:cNvPr id="25" name="橢圓 24">
            <a:extLst>
              <a:ext uri="{FF2B5EF4-FFF2-40B4-BE49-F238E27FC236}">
                <a16:creationId xmlns:a16="http://schemas.microsoft.com/office/drawing/2014/main" id="{626F3EFE-4713-2D18-A3BC-018ECB948544}"/>
              </a:ext>
            </a:extLst>
          </p:cNvPr>
          <p:cNvSpPr/>
          <p:nvPr/>
        </p:nvSpPr>
        <p:spPr>
          <a:xfrm>
            <a:off x="2175875" y="4474850"/>
            <a:ext cx="180000" cy="180000"/>
          </a:xfrm>
          <a:prstGeom prst="ellipse">
            <a:avLst/>
          </a:prstGeom>
          <a:solidFill>
            <a:schemeClr val="tx1">
              <a:lumMod val="65000"/>
              <a:lumOff val="3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26" name="直線接點 25">
            <a:extLst>
              <a:ext uri="{FF2B5EF4-FFF2-40B4-BE49-F238E27FC236}">
                <a16:creationId xmlns:a16="http://schemas.microsoft.com/office/drawing/2014/main" id="{8D38A8A9-6163-81C6-C1A3-EA7B2951E823}"/>
              </a:ext>
            </a:extLst>
          </p:cNvPr>
          <p:cNvCxnSpPr>
            <a:cxnSpLocks/>
          </p:cNvCxnSpPr>
          <p:nvPr/>
        </p:nvCxnSpPr>
        <p:spPr>
          <a:xfrm>
            <a:off x="6215112" y="4474850"/>
            <a:ext cx="0" cy="1553124"/>
          </a:xfrm>
          <a:prstGeom prst="line">
            <a:avLst/>
          </a:prstGeom>
        </p:spPr>
        <p:style>
          <a:lnRef idx="1">
            <a:schemeClr val="dk1"/>
          </a:lnRef>
          <a:fillRef idx="0">
            <a:schemeClr val="dk1"/>
          </a:fillRef>
          <a:effectRef idx="0">
            <a:schemeClr val="dk1"/>
          </a:effectRef>
          <a:fontRef idx="minor">
            <a:schemeClr val="tx1"/>
          </a:fontRef>
        </p:style>
      </p:cxnSp>
      <p:sp>
        <p:nvSpPr>
          <p:cNvPr id="27" name="橢圓 26">
            <a:extLst>
              <a:ext uri="{FF2B5EF4-FFF2-40B4-BE49-F238E27FC236}">
                <a16:creationId xmlns:a16="http://schemas.microsoft.com/office/drawing/2014/main" id="{54670065-95B8-5A10-246D-F942BFB52401}"/>
              </a:ext>
            </a:extLst>
          </p:cNvPr>
          <p:cNvSpPr/>
          <p:nvPr/>
        </p:nvSpPr>
        <p:spPr>
          <a:xfrm>
            <a:off x="6125112" y="4458668"/>
            <a:ext cx="180000" cy="180000"/>
          </a:xfrm>
          <a:prstGeom prst="ellipse">
            <a:avLst/>
          </a:prstGeom>
          <a:solidFill>
            <a:schemeClr val="tx1">
              <a:lumMod val="65000"/>
              <a:lumOff val="3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28" name="直線接點 27">
            <a:extLst>
              <a:ext uri="{FF2B5EF4-FFF2-40B4-BE49-F238E27FC236}">
                <a16:creationId xmlns:a16="http://schemas.microsoft.com/office/drawing/2014/main" id="{99A9DBB8-E2D0-45CF-2A3A-FF876B25A4DB}"/>
              </a:ext>
            </a:extLst>
          </p:cNvPr>
          <p:cNvCxnSpPr>
            <a:cxnSpLocks/>
          </p:cNvCxnSpPr>
          <p:nvPr/>
        </p:nvCxnSpPr>
        <p:spPr>
          <a:xfrm>
            <a:off x="8296196" y="4508405"/>
            <a:ext cx="0" cy="1299685"/>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29" name="橢圓 28">
            <a:extLst>
              <a:ext uri="{FF2B5EF4-FFF2-40B4-BE49-F238E27FC236}">
                <a16:creationId xmlns:a16="http://schemas.microsoft.com/office/drawing/2014/main" id="{7C5CFCCB-2006-6D1A-8B03-54F5C80D7C8E}"/>
              </a:ext>
            </a:extLst>
          </p:cNvPr>
          <p:cNvSpPr/>
          <p:nvPr/>
        </p:nvSpPr>
        <p:spPr>
          <a:xfrm>
            <a:off x="8174297" y="4374247"/>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30" name="直線接點 29">
            <a:extLst>
              <a:ext uri="{FF2B5EF4-FFF2-40B4-BE49-F238E27FC236}">
                <a16:creationId xmlns:a16="http://schemas.microsoft.com/office/drawing/2014/main" id="{5D1773E3-E9CF-881A-335E-E52000228898}"/>
              </a:ext>
            </a:extLst>
          </p:cNvPr>
          <p:cNvCxnSpPr>
            <a:cxnSpLocks/>
          </p:cNvCxnSpPr>
          <p:nvPr/>
        </p:nvCxnSpPr>
        <p:spPr>
          <a:xfrm flipH="1">
            <a:off x="8642120" y="4288565"/>
            <a:ext cx="3212150" cy="0"/>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31" name="橢圓 30">
            <a:extLst>
              <a:ext uri="{FF2B5EF4-FFF2-40B4-BE49-F238E27FC236}">
                <a16:creationId xmlns:a16="http://schemas.microsoft.com/office/drawing/2014/main" id="{205C206C-FD79-BF5E-8720-B1438096AAE7}"/>
              </a:ext>
            </a:extLst>
          </p:cNvPr>
          <p:cNvSpPr/>
          <p:nvPr/>
        </p:nvSpPr>
        <p:spPr>
          <a:xfrm>
            <a:off x="8474429" y="4134682"/>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32" name="直線接點 31">
            <a:extLst>
              <a:ext uri="{FF2B5EF4-FFF2-40B4-BE49-F238E27FC236}">
                <a16:creationId xmlns:a16="http://schemas.microsoft.com/office/drawing/2014/main" id="{513D7CB0-EAD0-D9F5-FBB1-E0515855AF3E}"/>
              </a:ext>
            </a:extLst>
          </p:cNvPr>
          <p:cNvCxnSpPr>
            <a:cxnSpLocks/>
          </p:cNvCxnSpPr>
          <p:nvPr/>
        </p:nvCxnSpPr>
        <p:spPr>
          <a:xfrm flipH="1">
            <a:off x="8672295" y="3459619"/>
            <a:ext cx="3260352" cy="0"/>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33" name="橢圓 32">
            <a:extLst>
              <a:ext uri="{FF2B5EF4-FFF2-40B4-BE49-F238E27FC236}">
                <a16:creationId xmlns:a16="http://schemas.microsoft.com/office/drawing/2014/main" id="{E96DA8F3-A83F-250F-99C6-823BF6244735}"/>
              </a:ext>
            </a:extLst>
          </p:cNvPr>
          <p:cNvSpPr/>
          <p:nvPr/>
        </p:nvSpPr>
        <p:spPr>
          <a:xfrm>
            <a:off x="8588827" y="3333619"/>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34" name="直線接點 33">
            <a:extLst>
              <a:ext uri="{FF2B5EF4-FFF2-40B4-BE49-F238E27FC236}">
                <a16:creationId xmlns:a16="http://schemas.microsoft.com/office/drawing/2014/main" id="{AE5CD8DF-4097-B0FA-8279-9B354BE6322E}"/>
              </a:ext>
            </a:extLst>
          </p:cNvPr>
          <p:cNvCxnSpPr>
            <a:cxnSpLocks/>
          </p:cNvCxnSpPr>
          <p:nvPr/>
        </p:nvCxnSpPr>
        <p:spPr>
          <a:xfrm flipV="1">
            <a:off x="8425579" y="583083"/>
            <a:ext cx="0" cy="2627328"/>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35" name="橢圓 34">
            <a:extLst>
              <a:ext uri="{FF2B5EF4-FFF2-40B4-BE49-F238E27FC236}">
                <a16:creationId xmlns:a16="http://schemas.microsoft.com/office/drawing/2014/main" id="{829C6446-DECB-F187-85A4-49AAA242BCBA}"/>
              </a:ext>
            </a:extLst>
          </p:cNvPr>
          <p:cNvSpPr/>
          <p:nvPr/>
        </p:nvSpPr>
        <p:spPr>
          <a:xfrm>
            <a:off x="8299579" y="2958411"/>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36" name="直線接點 35">
            <a:extLst>
              <a:ext uri="{FF2B5EF4-FFF2-40B4-BE49-F238E27FC236}">
                <a16:creationId xmlns:a16="http://schemas.microsoft.com/office/drawing/2014/main" id="{CA513F8C-C655-B9F0-8695-2AB431064F45}"/>
              </a:ext>
            </a:extLst>
          </p:cNvPr>
          <p:cNvCxnSpPr>
            <a:cxnSpLocks/>
          </p:cNvCxnSpPr>
          <p:nvPr/>
        </p:nvCxnSpPr>
        <p:spPr>
          <a:xfrm flipV="1">
            <a:off x="5001999" y="16154"/>
            <a:ext cx="0" cy="3068902"/>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37" name="橢圓 36">
            <a:extLst>
              <a:ext uri="{FF2B5EF4-FFF2-40B4-BE49-F238E27FC236}">
                <a16:creationId xmlns:a16="http://schemas.microsoft.com/office/drawing/2014/main" id="{607CB704-B783-27F4-C9F5-67D52C75BFF8}"/>
              </a:ext>
            </a:extLst>
          </p:cNvPr>
          <p:cNvSpPr/>
          <p:nvPr/>
        </p:nvSpPr>
        <p:spPr>
          <a:xfrm>
            <a:off x="4875999" y="2833056"/>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cxnSp>
        <p:nvCxnSpPr>
          <p:cNvPr id="38" name="直線接點 37">
            <a:extLst>
              <a:ext uri="{FF2B5EF4-FFF2-40B4-BE49-F238E27FC236}">
                <a16:creationId xmlns:a16="http://schemas.microsoft.com/office/drawing/2014/main" id="{A9A17278-2BC6-F7AE-1FD6-B361A5D6BA2D}"/>
              </a:ext>
            </a:extLst>
          </p:cNvPr>
          <p:cNvCxnSpPr>
            <a:cxnSpLocks/>
          </p:cNvCxnSpPr>
          <p:nvPr/>
        </p:nvCxnSpPr>
        <p:spPr>
          <a:xfrm flipV="1">
            <a:off x="1645474" y="1489166"/>
            <a:ext cx="1397" cy="1595890"/>
          </a:xfrm>
          <a:prstGeom prst="line">
            <a:avLst/>
          </a:prstGeom>
          <a:ln>
            <a:solidFill>
              <a:schemeClr val="accent4"/>
            </a:solidFill>
          </a:ln>
        </p:spPr>
        <p:style>
          <a:lnRef idx="1">
            <a:schemeClr val="dk1"/>
          </a:lnRef>
          <a:fillRef idx="0">
            <a:schemeClr val="dk1"/>
          </a:fillRef>
          <a:effectRef idx="0">
            <a:schemeClr val="dk1"/>
          </a:effectRef>
          <a:fontRef idx="minor">
            <a:schemeClr val="tx1"/>
          </a:fontRef>
        </p:style>
      </p:cxnSp>
      <p:sp>
        <p:nvSpPr>
          <p:cNvPr id="39" name="橢圓 38">
            <a:extLst>
              <a:ext uri="{FF2B5EF4-FFF2-40B4-BE49-F238E27FC236}">
                <a16:creationId xmlns:a16="http://schemas.microsoft.com/office/drawing/2014/main" id="{A87CF1A4-4DB2-0392-1981-D8E570B66B0A}"/>
              </a:ext>
            </a:extLst>
          </p:cNvPr>
          <p:cNvSpPr/>
          <p:nvPr/>
        </p:nvSpPr>
        <p:spPr>
          <a:xfrm>
            <a:off x="1519474" y="2833056"/>
            <a:ext cx="252000" cy="252000"/>
          </a:xfrm>
          <a:prstGeom prst="ellipse">
            <a:avLst/>
          </a:prstGeom>
          <a:solidFill>
            <a:srgbClr val="FFC000"/>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40" name="矩形 39">
            <a:extLst>
              <a:ext uri="{FF2B5EF4-FFF2-40B4-BE49-F238E27FC236}">
                <a16:creationId xmlns:a16="http://schemas.microsoft.com/office/drawing/2014/main" id="{5CBA8E77-86B9-388C-09A4-20AD6E344BAC}"/>
              </a:ext>
            </a:extLst>
          </p:cNvPr>
          <p:cNvSpPr/>
          <p:nvPr/>
        </p:nvSpPr>
        <p:spPr>
          <a:xfrm rot="5400000">
            <a:off x="-84751" y="553408"/>
            <a:ext cx="1264165" cy="157349"/>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41" name="圖形 40">
            <a:extLst>
              <a:ext uri="{FF2B5EF4-FFF2-40B4-BE49-F238E27FC236}">
                <a16:creationId xmlns:a16="http://schemas.microsoft.com/office/drawing/2014/main" id="{AB74A8A7-9B20-2F83-80D1-EB583DF1ECB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2527"/>
          <a:stretch/>
        </p:blipFill>
        <p:spPr>
          <a:xfrm>
            <a:off x="9155071" y="3210411"/>
            <a:ext cx="253627" cy="167350"/>
          </a:xfrm>
          <a:prstGeom prst="rect">
            <a:avLst/>
          </a:prstGeom>
        </p:spPr>
      </p:pic>
      <p:pic>
        <p:nvPicPr>
          <p:cNvPr id="42" name="圖片 41" descr="一張含有 文字, 字型, 圖形, 平面設計 的圖片&#10;&#10;自動產生的描述">
            <a:extLst>
              <a:ext uri="{FF2B5EF4-FFF2-40B4-BE49-F238E27FC236}">
                <a16:creationId xmlns:a16="http://schemas.microsoft.com/office/drawing/2014/main" id="{4F7ADDAF-35B8-457F-88BE-55CA5073986B}"/>
              </a:ext>
            </a:extLst>
          </p:cNvPr>
          <p:cNvPicPr>
            <a:picLocks noChangeAspect="1"/>
          </p:cNvPicPr>
          <p:nvPr/>
        </p:nvPicPr>
        <p:blipFill rotWithShape="1">
          <a:blip r:embed="rId4">
            <a:extLst>
              <a:ext uri="{28A0092B-C50C-407E-A947-70E740481C1C}">
                <a14:useLocalDpi xmlns:a14="http://schemas.microsoft.com/office/drawing/2010/main" val="0"/>
              </a:ext>
            </a:extLst>
          </a:blip>
          <a:srcRect l="29773" r="30753" b="39304"/>
          <a:stretch/>
        </p:blipFill>
        <p:spPr>
          <a:xfrm>
            <a:off x="9157211" y="2849041"/>
            <a:ext cx="227979" cy="310845"/>
          </a:xfrm>
          <a:prstGeom prst="rect">
            <a:avLst/>
          </a:prstGeom>
        </p:spPr>
      </p:pic>
      <p:pic>
        <p:nvPicPr>
          <p:cNvPr id="44" name="圖片 43" descr="一張含有 卡通, 美工圖案, 圖形, 圖解 的圖片&#10;&#10;自動產生的描述">
            <a:extLst>
              <a:ext uri="{FF2B5EF4-FFF2-40B4-BE49-F238E27FC236}">
                <a16:creationId xmlns:a16="http://schemas.microsoft.com/office/drawing/2014/main" id="{9FF42D01-4A7B-A936-A22F-989D74B79D5F}"/>
              </a:ext>
            </a:extLst>
          </p:cNvPr>
          <p:cNvPicPr>
            <a:picLocks noChangeAspect="1"/>
          </p:cNvPicPr>
          <p:nvPr/>
        </p:nvPicPr>
        <p:blipFill rotWithShape="1">
          <a:blip r:embed="rId5">
            <a:extLst>
              <a:ext uri="{28A0092B-C50C-407E-A947-70E740481C1C}">
                <a14:useLocalDpi xmlns:a14="http://schemas.microsoft.com/office/drawing/2010/main" val="0"/>
              </a:ext>
            </a:extLst>
          </a:blip>
          <a:srcRect r="52544"/>
          <a:stretch/>
        </p:blipFill>
        <p:spPr>
          <a:xfrm>
            <a:off x="1732743" y="1779165"/>
            <a:ext cx="320070" cy="320030"/>
          </a:xfrm>
          <a:prstGeom prst="rect">
            <a:avLst/>
          </a:prstGeom>
        </p:spPr>
      </p:pic>
      <p:pic>
        <p:nvPicPr>
          <p:cNvPr id="45" name="圖片 44" descr="一張含有 圖形, 字型, 標誌, 平面設計 的圖片&#10;&#10;自動產生的描述">
            <a:extLst>
              <a:ext uri="{FF2B5EF4-FFF2-40B4-BE49-F238E27FC236}">
                <a16:creationId xmlns:a16="http://schemas.microsoft.com/office/drawing/2014/main" id="{F786802C-EE3E-B985-1560-296624F1D2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5799" y="3371481"/>
            <a:ext cx="2490393" cy="894196"/>
          </a:xfrm>
          <a:prstGeom prst="rect">
            <a:avLst/>
          </a:prstGeom>
        </p:spPr>
      </p:pic>
      <p:pic>
        <p:nvPicPr>
          <p:cNvPr id="46" name="圖片 45" descr="一張含有 字型, 文字, 黃色, 標誌 的圖片&#10;&#10;自動產生的描述">
            <a:extLst>
              <a:ext uri="{FF2B5EF4-FFF2-40B4-BE49-F238E27FC236}">
                <a16:creationId xmlns:a16="http://schemas.microsoft.com/office/drawing/2014/main" id="{240BDA91-4205-6254-7330-1B09749782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6904" y="3617432"/>
            <a:ext cx="1125194" cy="280402"/>
          </a:xfrm>
          <a:prstGeom prst="rect">
            <a:avLst/>
          </a:prstGeom>
        </p:spPr>
      </p:pic>
    </p:spTree>
    <p:extLst>
      <p:ext uri="{BB962C8B-B14F-4D97-AF65-F5344CB8AC3E}">
        <p14:creationId xmlns:p14="http://schemas.microsoft.com/office/powerpoint/2010/main" val="426385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E921F01A-BA78-7D42-9F5B-8D529DD74703}"/>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投影片編號版面配置區 3">
            <a:extLst>
              <a:ext uri="{FF2B5EF4-FFF2-40B4-BE49-F238E27FC236}">
                <a16:creationId xmlns:a16="http://schemas.microsoft.com/office/drawing/2014/main" id="{4B7BA572-8D0D-003F-2D2A-8F8715E273C7}"/>
              </a:ext>
            </a:extLst>
          </p:cNvPr>
          <p:cNvSpPr>
            <a:spLocks noGrp="1"/>
          </p:cNvSpPr>
          <p:nvPr>
            <p:ph type="sldNum" sz="quarter" idx="12"/>
          </p:nvPr>
        </p:nvSpPr>
        <p:spPr/>
        <p:txBody>
          <a:bodyPr/>
          <a:lstStyle/>
          <a:p>
            <a:r>
              <a:rPr lang="en-US" altLang="zh-TW"/>
              <a:t>-</a:t>
            </a:r>
            <a:fld id="{DF3A59C4-0246-4052-8D96-6B355BC5B9AD}" type="slidenum">
              <a:rPr lang="zh-TW" altLang="en-US" smtClean="0"/>
              <a:pPr/>
              <a:t>17</a:t>
            </a:fld>
            <a:r>
              <a:rPr lang="en-US" altLang="zh-TW"/>
              <a:t>-</a:t>
            </a:r>
            <a:endParaRPr lang="zh-TW" altLang="en-US" dirty="0"/>
          </a:p>
        </p:txBody>
      </p:sp>
      <p:sp>
        <p:nvSpPr>
          <p:cNvPr id="5" name="標題 1">
            <a:extLst>
              <a:ext uri="{FF2B5EF4-FFF2-40B4-BE49-F238E27FC236}">
                <a16:creationId xmlns:a16="http://schemas.microsoft.com/office/drawing/2014/main" id="{B40D7989-A7D2-E973-1AF7-A7BEDCA3D2C5}"/>
              </a:ext>
            </a:extLst>
          </p:cNvPr>
          <p:cNvSpPr>
            <a:spLocks noGrp="1"/>
          </p:cNvSpPr>
          <p:nvPr>
            <p:ph type="title"/>
          </p:nvPr>
        </p:nvSpPr>
        <p:spPr>
          <a:xfrm>
            <a:off x="790074" y="310663"/>
            <a:ext cx="10515600" cy="677108"/>
          </a:xfrm>
        </p:spPr>
        <p:txBody>
          <a:bodyPr/>
          <a:lstStyle/>
          <a:p>
            <a:r>
              <a:rPr lang="zh-TW" altLang="en-US" sz="4400" spc="300" dirty="0">
                <a:latin typeface="微软雅黑" panose="020B0503020204020204" pitchFamily="34" charset="-122"/>
                <a:ea typeface="微软雅黑" panose="020B0503020204020204" pitchFamily="34" charset="-122"/>
              </a:rPr>
              <a:t>組織現況</a:t>
            </a:r>
            <a:endParaRPr lang="zh-TW" altLang="en-US" dirty="0"/>
          </a:p>
        </p:txBody>
      </p:sp>
      <p:cxnSp>
        <p:nvCxnSpPr>
          <p:cNvPr id="6" name="接點: 肘形 5">
            <a:extLst>
              <a:ext uri="{FF2B5EF4-FFF2-40B4-BE49-F238E27FC236}">
                <a16:creationId xmlns:a16="http://schemas.microsoft.com/office/drawing/2014/main" id="{5C25C080-FF8A-348F-93A8-31AA5A3FB2DD}"/>
              </a:ext>
            </a:extLst>
          </p:cNvPr>
          <p:cNvCxnSpPr>
            <a:cxnSpLocks/>
            <a:endCxn id="10" idx="0"/>
          </p:cNvCxnSpPr>
          <p:nvPr/>
        </p:nvCxnSpPr>
        <p:spPr>
          <a:xfrm rot="10800000" flipV="1">
            <a:off x="2166795" y="2414923"/>
            <a:ext cx="3671696" cy="497647"/>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接點: 肘形 6">
            <a:extLst>
              <a:ext uri="{FF2B5EF4-FFF2-40B4-BE49-F238E27FC236}">
                <a16:creationId xmlns:a16="http://schemas.microsoft.com/office/drawing/2014/main" id="{C46BD828-07B3-2E00-628C-DEEC20A4F568}"/>
              </a:ext>
            </a:extLst>
          </p:cNvPr>
          <p:cNvCxnSpPr>
            <a:cxnSpLocks/>
            <a:endCxn id="9" idx="0"/>
          </p:cNvCxnSpPr>
          <p:nvPr/>
        </p:nvCxnSpPr>
        <p:spPr>
          <a:xfrm>
            <a:off x="5727013" y="2414923"/>
            <a:ext cx="4338595" cy="497648"/>
          </a:xfrm>
          <a:prstGeom prst="bentConnector2">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09F13844-DC40-ABF3-F86E-95BC4A04F0C8}"/>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9" name="文字方塊 8">
            <a:extLst>
              <a:ext uri="{FF2B5EF4-FFF2-40B4-BE49-F238E27FC236}">
                <a16:creationId xmlns:a16="http://schemas.microsoft.com/office/drawing/2014/main" id="{5168FC2C-D2CD-3495-350C-FE26C72F8B52}"/>
              </a:ext>
            </a:extLst>
          </p:cNvPr>
          <p:cNvSpPr txBox="1"/>
          <p:nvPr/>
        </p:nvSpPr>
        <p:spPr>
          <a:xfrm>
            <a:off x="9176321" y="2912571"/>
            <a:ext cx="1778573" cy="408623"/>
          </a:xfrm>
          <a:prstGeom prst="roundRect">
            <a:avLst/>
          </a:prstGeom>
          <a:solidFill>
            <a:srgbClr val="21944B"/>
          </a:solidFill>
          <a:effectLst>
            <a:outerShdw blurRad="50800" dist="381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n-US"/>
            </a:defPPr>
            <a:lvl1pPr>
              <a:defRPr b="1" spc="3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TW" altLang="en-US" dirty="0"/>
              <a:t>米香食品</a:t>
            </a:r>
          </a:p>
        </p:txBody>
      </p:sp>
      <p:sp>
        <p:nvSpPr>
          <p:cNvPr id="10" name="文字方塊 9">
            <a:extLst>
              <a:ext uri="{FF2B5EF4-FFF2-40B4-BE49-F238E27FC236}">
                <a16:creationId xmlns:a16="http://schemas.microsoft.com/office/drawing/2014/main" id="{FEBEA3D8-D187-A38E-2656-1D6062C3976D}"/>
              </a:ext>
            </a:extLst>
          </p:cNvPr>
          <p:cNvSpPr txBox="1"/>
          <p:nvPr/>
        </p:nvSpPr>
        <p:spPr>
          <a:xfrm>
            <a:off x="1120995" y="2912571"/>
            <a:ext cx="2091600" cy="408623"/>
          </a:xfrm>
          <a:prstGeom prst="roundRect">
            <a:avLst/>
          </a:prstGeom>
          <a:solidFill>
            <a:srgbClr val="0BA29A"/>
          </a:solidFill>
          <a:effectLst>
            <a:outerShdw blurRad="50800" dist="381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wrap="none" rtlCol="0">
            <a:spAutoFit/>
          </a:bodyPr>
          <a:lstStyle/>
          <a:p>
            <a:r>
              <a:rPr lang="zh-TW" altLang="en-US" sz="1800" b="1" spc="3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加捷生醫</a:t>
            </a:r>
            <a:r>
              <a:rPr lang="en-US" altLang="zh-TW" sz="1800" b="1" spc="3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spc="3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傳銷</a:t>
            </a:r>
            <a:r>
              <a:rPr lang="en-US" altLang="zh-TW" sz="1800" b="1" spc="3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spc="3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1" name="直線接點 10">
            <a:extLst>
              <a:ext uri="{FF2B5EF4-FFF2-40B4-BE49-F238E27FC236}">
                <a16:creationId xmlns:a16="http://schemas.microsoft.com/office/drawing/2014/main" id="{BC6A65D7-B4A2-945C-F018-C3D9292AAA53}"/>
              </a:ext>
            </a:extLst>
          </p:cNvPr>
          <p:cNvCxnSpPr/>
          <p:nvPr/>
        </p:nvCxnSpPr>
        <p:spPr>
          <a:xfrm>
            <a:off x="4789712" y="2414923"/>
            <a:ext cx="0" cy="5134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7242F886-880E-3E99-23E2-AF11499EA68F}"/>
              </a:ext>
            </a:extLst>
          </p:cNvPr>
          <p:cNvSpPr txBox="1"/>
          <p:nvPr/>
        </p:nvSpPr>
        <p:spPr>
          <a:xfrm>
            <a:off x="3729776" y="2912573"/>
            <a:ext cx="2097124" cy="408623"/>
          </a:xfrm>
          <a:prstGeom prst="roundRect">
            <a:avLst/>
          </a:prstGeom>
          <a:solidFill>
            <a:srgbClr val="FF9900"/>
          </a:solidFill>
          <a:effectLst>
            <a:outerShdw blurRad="50800" dist="381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n-US"/>
            </a:defPPr>
            <a:lvl1pPr>
              <a:defRPr b="1" spc="3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TW" altLang="en-US" dirty="0"/>
              <a:t>加捷生技</a:t>
            </a:r>
            <a:r>
              <a:rPr lang="en-US" altLang="zh-TW" dirty="0"/>
              <a:t>(</a:t>
            </a:r>
            <a:r>
              <a:rPr lang="zh-TW" altLang="en-US" dirty="0"/>
              <a:t>電商</a:t>
            </a:r>
            <a:r>
              <a:rPr lang="en-US" altLang="zh-TW" dirty="0"/>
              <a:t>)</a:t>
            </a:r>
            <a:endParaRPr lang="zh-TW" altLang="en-US" dirty="0"/>
          </a:p>
        </p:txBody>
      </p:sp>
      <p:cxnSp>
        <p:nvCxnSpPr>
          <p:cNvPr id="13" name="直線接點 12">
            <a:extLst>
              <a:ext uri="{FF2B5EF4-FFF2-40B4-BE49-F238E27FC236}">
                <a16:creationId xmlns:a16="http://schemas.microsoft.com/office/drawing/2014/main" id="{2D4AF425-A51D-B925-CF0C-6481E1811B4F}"/>
              </a:ext>
            </a:extLst>
          </p:cNvPr>
          <p:cNvCxnSpPr/>
          <p:nvPr/>
        </p:nvCxnSpPr>
        <p:spPr>
          <a:xfrm>
            <a:off x="7475483" y="2424176"/>
            <a:ext cx="0" cy="5134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AE63484-4455-7F86-6319-97D5E7DCC7AD}"/>
              </a:ext>
            </a:extLst>
          </p:cNvPr>
          <p:cNvSpPr txBox="1"/>
          <p:nvPr/>
        </p:nvSpPr>
        <p:spPr>
          <a:xfrm>
            <a:off x="6430576" y="2912572"/>
            <a:ext cx="2089815" cy="408623"/>
          </a:xfrm>
          <a:prstGeom prst="roundRect">
            <a:avLst/>
          </a:prstGeom>
          <a:solidFill>
            <a:srgbClr val="00479D"/>
          </a:solidFill>
          <a:effectLst>
            <a:outerShdw blurRad="50800" dist="381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wrap="none" rtlCol="0">
            <a:spAutoFit/>
          </a:bodyPr>
          <a:lstStyle>
            <a:defPPr>
              <a:defRPr lang="en-US"/>
            </a:defPPr>
            <a:lvl1pPr>
              <a:defRPr b="1" spc="3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台鼎保險經紀人</a:t>
            </a:r>
            <a:endParaRPr lang="en-US" altLang="zh-TW" dirty="0"/>
          </a:p>
        </p:txBody>
      </p:sp>
      <p:cxnSp>
        <p:nvCxnSpPr>
          <p:cNvPr id="15" name="直線接點 14">
            <a:extLst>
              <a:ext uri="{FF2B5EF4-FFF2-40B4-BE49-F238E27FC236}">
                <a16:creationId xmlns:a16="http://schemas.microsoft.com/office/drawing/2014/main" id="{87F5BBDE-1C69-495C-FD5C-6F5E76128355}"/>
              </a:ext>
            </a:extLst>
          </p:cNvPr>
          <p:cNvCxnSpPr>
            <a:cxnSpLocks/>
          </p:cNvCxnSpPr>
          <p:nvPr/>
        </p:nvCxnSpPr>
        <p:spPr>
          <a:xfrm>
            <a:off x="5937836" y="1740008"/>
            <a:ext cx="0" cy="6749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5BBEC59F-CFEB-E1B8-354A-C5E493FAE4F4}"/>
              </a:ext>
            </a:extLst>
          </p:cNvPr>
          <p:cNvSpPr txBox="1"/>
          <p:nvPr/>
        </p:nvSpPr>
        <p:spPr>
          <a:xfrm>
            <a:off x="4813529" y="1104647"/>
            <a:ext cx="2248614" cy="715089"/>
          </a:xfrm>
          <a:prstGeom prst="roundRect">
            <a:avLst/>
          </a:prstGeom>
          <a:solidFill>
            <a:srgbClr val="0BA29A"/>
          </a:solidFill>
          <a:effectLst>
            <a:outerShdw blurRad="50800" dist="38100" dir="5400000" rotWithShape="0">
              <a:srgbClr val="000000">
                <a:alpha val="35000"/>
              </a:srgbClr>
            </a:outerShdw>
            <a:reflection blurRad="6350" stA="50000" endA="300" endPos="38500" dist="50800" dir="5400000" sy="-100000" algn="bl" rotWithShape="0"/>
          </a:effectLst>
        </p:spPr>
        <p:style>
          <a:lnRef idx="0">
            <a:schemeClr val="accent6"/>
          </a:lnRef>
          <a:fillRef idx="3">
            <a:schemeClr val="accent6"/>
          </a:fillRef>
          <a:effectRef idx="3">
            <a:schemeClr val="accent6"/>
          </a:effectRef>
          <a:fontRef idx="minor">
            <a:schemeClr val="lt1"/>
          </a:fontRef>
        </p:style>
        <p:txBody>
          <a:bodyPr wrap="none" rtlCol="0">
            <a:spAutoFit/>
          </a:bodyPr>
          <a:lstStyle>
            <a:defPPr>
              <a:defRPr lang="en-US"/>
            </a:defPPr>
            <a:lvl1pPr>
              <a:defRPr b="1" spc="3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3600" dirty="0">
                <a:solidFill>
                  <a:srgbClr val="FFFFFF"/>
                </a:solidFill>
              </a:rPr>
              <a:t>加捷生醫</a:t>
            </a:r>
          </a:p>
        </p:txBody>
      </p:sp>
      <p:pic>
        <p:nvPicPr>
          <p:cNvPr id="17" name="圖片 16" descr="一張含有 美工圖案, 圖畫, 卡通, 圖形 的圖片&#10;&#10;自動產生的描述">
            <a:extLst>
              <a:ext uri="{FF2B5EF4-FFF2-40B4-BE49-F238E27FC236}">
                <a16:creationId xmlns:a16="http://schemas.microsoft.com/office/drawing/2014/main" id="{7D826606-FE14-B409-00CB-331267FC7DFF}"/>
              </a:ext>
            </a:extLst>
          </p:cNvPr>
          <p:cNvPicPr>
            <a:picLocks noChangeAspect="1"/>
          </p:cNvPicPr>
          <p:nvPr/>
        </p:nvPicPr>
        <p:blipFill>
          <a:blip r:embed="rId2"/>
          <a:stretch>
            <a:fillRect/>
          </a:stretch>
        </p:blipFill>
        <p:spPr>
          <a:xfrm>
            <a:off x="9104337" y="3193236"/>
            <a:ext cx="1922540" cy="2718367"/>
          </a:xfrm>
          <a:prstGeom prst="rect">
            <a:avLst/>
          </a:prstGeom>
        </p:spPr>
      </p:pic>
      <p:pic>
        <p:nvPicPr>
          <p:cNvPr id="18" name="圖形 17">
            <a:extLst>
              <a:ext uri="{FF2B5EF4-FFF2-40B4-BE49-F238E27FC236}">
                <a16:creationId xmlns:a16="http://schemas.microsoft.com/office/drawing/2014/main" id="{4A528180-A5F4-7671-75F2-DC5146E666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6703" y="3861087"/>
            <a:ext cx="2089815" cy="1779885"/>
          </a:xfrm>
          <a:prstGeom prst="rect">
            <a:avLst/>
          </a:prstGeom>
        </p:spPr>
      </p:pic>
      <p:sp>
        <p:nvSpPr>
          <p:cNvPr id="19" name="矩形 18">
            <a:extLst>
              <a:ext uri="{FF2B5EF4-FFF2-40B4-BE49-F238E27FC236}">
                <a16:creationId xmlns:a16="http://schemas.microsoft.com/office/drawing/2014/main" id="{913291E8-7E80-10D8-2B06-B56D95C00262}"/>
              </a:ext>
            </a:extLst>
          </p:cNvPr>
          <p:cNvSpPr/>
          <p:nvPr/>
        </p:nvSpPr>
        <p:spPr>
          <a:xfrm rot="10800000">
            <a:off x="1086175" y="5670827"/>
            <a:ext cx="2057621" cy="145080"/>
          </a:xfrm>
          <a:prstGeom prst="rect">
            <a:avLst/>
          </a:prstGeom>
          <a:solidFill>
            <a:srgbClr val="A5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20" name="標題 1">
            <a:extLst>
              <a:ext uri="{FF2B5EF4-FFF2-40B4-BE49-F238E27FC236}">
                <a16:creationId xmlns:a16="http://schemas.microsoft.com/office/drawing/2014/main" id="{7BF4D49D-781A-5D4A-43BF-ACCE566EF21B}"/>
              </a:ext>
            </a:extLst>
          </p:cNvPr>
          <p:cNvSpPr txBox="1">
            <a:spLocks/>
          </p:cNvSpPr>
          <p:nvPr/>
        </p:nvSpPr>
        <p:spPr>
          <a:xfrm>
            <a:off x="1345086" y="5398608"/>
            <a:ext cx="1763872" cy="384721"/>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2500" spc="600" dirty="0"/>
              <a:t>傳銷通路</a:t>
            </a:r>
          </a:p>
        </p:txBody>
      </p:sp>
      <p:sp>
        <p:nvSpPr>
          <p:cNvPr id="21" name="矩形 20">
            <a:extLst>
              <a:ext uri="{FF2B5EF4-FFF2-40B4-BE49-F238E27FC236}">
                <a16:creationId xmlns:a16="http://schemas.microsoft.com/office/drawing/2014/main" id="{DA5B78E1-095E-A458-5D5D-BD27EFE3AF40}"/>
              </a:ext>
            </a:extLst>
          </p:cNvPr>
          <p:cNvSpPr/>
          <p:nvPr/>
        </p:nvSpPr>
        <p:spPr>
          <a:xfrm rot="10800000">
            <a:off x="3719031" y="5652075"/>
            <a:ext cx="2179852" cy="145080"/>
          </a:xfrm>
          <a:prstGeom prst="rect">
            <a:avLst/>
          </a:prstGeom>
          <a:solidFill>
            <a:srgbClr val="FDE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22" name="標題 1">
            <a:extLst>
              <a:ext uri="{FF2B5EF4-FFF2-40B4-BE49-F238E27FC236}">
                <a16:creationId xmlns:a16="http://schemas.microsoft.com/office/drawing/2014/main" id="{AD7C97FE-914F-CDA3-0F5B-03B5A13232D4}"/>
              </a:ext>
            </a:extLst>
          </p:cNvPr>
          <p:cNvSpPr txBox="1">
            <a:spLocks/>
          </p:cNvSpPr>
          <p:nvPr/>
        </p:nvSpPr>
        <p:spPr>
          <a:xfrm>
            <a:off x="3770556" y="5398608"/>
            <a:ext cx="3012090" cy="384721"/>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2500" spc="300" dirty="0">
                <a:solidFill>
                  <a:srgbClr val="F6AF38"/>
                </a:solidFill>
              </a:rPr>
              <a:t>生技電商通路</a:t>
            </a:r>
          </a:p>
        </p:txBody>
      </p:sp>
      <p:pic>
        <p:nvPicPr>
          <p:cNvPr id="23" name="圖片 22" descr="一張含有 圖形, 文字, 平面設計, 字型 的圖片&#10;&#10;自動產生的描述">
            <a:extLst>
              <a:ext uri="{FF2B5EF4-FFF2-40B4-BE49-F238E27FC236}">
                <a16:creationId xmlns:a16="http://schemas.microsoft.com/office/drawing/2014/main" id="{190E9B42-008F-2D2B-9601-7248016BF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41" y="3535361"/>
            <a:ext cx="1615189" cy="1752970"/>
          </a:xfrm>
          <a:prstGeom prst="rect">
            <a:avLst/>
          </a:prstGeom>
        </p:spPr>
      </p:pic>
      <p:pic>
        <p:nvPicPr>
          <p:cNvPr id="24" name="圖片 23" descr="一張含有 圖形, 文字, 平面設計, 字型 的圖片&#10;&#10;自動產生的描述">
            <a:extLst>
              <a:ext uri="{FF2B5EF4-FFF2-40B4-BE49-F238E27FC236}">
                <a16:creationId xmlns:a16="http://schemas.microsoft.com/office/drawing/2014/main" id="{48A3AAF3-8D62-5CCF-D035-99B1A0E04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0390" y="3535361"/>
            <a:ext cx="1615189" cy="1752970"/>
          </a:xfrm>
          <a:prstGeom prst="rect">
            <a:avLst/>
          </a:prstGeom>
        </p:spPr>
      </p:pic>
    </p:spTree>
    <p:extLst>
      <p:ext uri="{BB962C8B-B14F-4D97-AF65-F5344CB8AC3E}">
        <p14:creationId xmlns:p14="http://schemas.microsoft.com/office/powerpoint/2010/main" val="226614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4C19A8E1-20B0-A18E-DB37-158CE6E05BC5}"/>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矩形 3">
            <a:extLst>
              <a:ext uri="{FF2B5EF4-FFF2-40B4-BE49-F238E27FC236}">
                <a16:creationId xmlns:a16="http://schemas.microsoft.com/office/drawing/2014/main" id="{929497AA-C0F0-BBCB-7F98-E4AA5CD417F0}"/>
              </a:ext>
            </a:extLst>
          </p:cNvPr>
          <p:cNvSpPr/>
          <p:nvPr/>
        </p:nvSpPr>
        <p:spPr>
          <a:xfrm>
            <a:off x="468658" y="1446028"/>
            <a:ext cx="10834402" cy="578492"/>
          </a:xfrm>
          <a:prstGeom prst="rect">
            <a:avLst/>
          </a:prstGeom>
          <a:solidFill>
            <a:srgbClr val="E8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Picture 2" descr="C:\Users\user\Desktop\未命名-1 拷貝拷貝.JPG">
            <a:extLst>
              <a:ext uri="{FF2B5EF4-FFF2-40B4-BE49-F238E27FC236}">
                <a16:creationId xmlns:a16="http://schemas.microsoft.com/office/drawing/2014/main" id="{444821C0-14D2-D4C2-DCBF-92D1ED0CC7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2235151"/>
            <a:ext cx="6524555" cy="3176821"/>
          </a:xfrm>
          <a:prstGeom prst="rect">
            <a:avLst/>
          </a:prstGeom>
          <a:solidFill>
            <a:srgbClr val="FFFFFF">
              <a:shade val="85000"/>
            </a:srgbClr>
          </a:solidFill>
          <a:ln w="88900" cap="sq">
            <a:noFill/>
            <a:miter lim="800000"/>
          </a:ln>
          <a:effectLst/>
        </p:spPr>
      </p:pic>
      <p:sp>
        <p:nvSpPr>
          <p:cNvPr id="6" name="標題 1">
            <a:extLst>
              <a:ext uri="{FF2B5EF4-FFF2-40B4-BE49-F238E27FC236}">
                <a16:creationId xmlns:a16="http://schemas.microsoft.com/office/drawing/2014/main" id="{C6F1C12E-66AD-2930-44E2-914E68928BDE}"/>
              </a:ext>
            </a:extLst>
          </p:cNvPr>
          <p:cNvSpPr>
            <a:spLocks noGrp="1"/>
          </p:cNvSpPr>
          <p:nvPr>
            <p:ph type="title"/>
          </p:nvPr>
        </p:nvSpPr>
        <p:spPr>
          <a:xfrm>
            <a:off x="790074" y="310663"/>
            <a:ext cx="10515600" cy="669094"/>
          </a:xfrm>
        </p:spPr>
        <p:txBody>
          <a:bodyPr/>
          <a:lstStyle/>
          <a:p>
            <a:r>
              <a:rPr lang="zh-TW" altLang="en-US" dirty="0"/>
              <a:t>源起</a:t>
            </a:r>
            <a:r>
              <a:rPr lang="en-US" altLang="zh-TW" dirty="0"/>
              <a:t>-</a:t>
            </a:r>
            <a:r>
              <a:rPr lang="zh-TW" altLang="en-US" dirty="0"/>
              <a:t>高雄美濃 在地起家</a:t>
            </a:r>
          </a:p>
        </p:txBody>
      </p:sp>
      <p:sp>
        <p:nvSpPr>
          <p:cNvPr id="7" name="矩形 6">
            <a:extLst>
              <a:ext uri="{FF2B5EF4-FFF2-40B4-BE49-F238E27FC236}">
                <a16:creationId xmlns:a16="http://schemas.microsoft.com/office/drawing/2014/main" id="{358532A2-2C00-F66A-41E0-8E891DB4CD61}"/>
              </a:ext>
            </a:extLst>
          </p:cNvPr>
          <p:cNvSpPr/>
          <p:nvPr/>
        </p:nvSpPr>
        <p:spPr>
          <a:xfrm>
            <a:off x="6869284" y="2300626"/>
            <a:ext cx="4433777" cy="1703415"/>
          </a:xfrm>
          <a:prstGeom prst="rect">
            <a:avLst/>
          </a:prstGeom>
        </p:spPr>
        <p:txBody>
          <a:bodyPr wrap="square">
            <a:spAutoFit/>
          </a:bodyPr>
          <a:lstStyle/>
          <a:p>
            <a:pPr>
              <a:lnSpc>
                <a:spcPct val="150000"/>
              </a:lnSpc>
              <a:spcBef>
                <a:spcPts val="1200"/>
              </a:spcBef>
            </a:pPr>
            <a:r>
              <a:rPr lang="zh-TW" altLang="en-US" dirty="0"/>
              <a:t>甲魚物種擁有堅韌的生命力</a:t>
            </a:r>
            <a:r>
              <a:rPr lang="en-US" altLang="zh-TW" dirty="0"/>
              <a:t>, </a:t>
            </a:r>
            <a:r>
              <a:rPr lang="zh-TW" altLang="en-US" dirty="0"/>
              <a:t>同時蘊藏神奇的健康源力</a:t>
            </a:r>
            <a:r>
              <a:rPr lang="en-US" altLang="zh-TW" dirty="0"/>
              <a:t>, </a:t>
            </a:r>
            <a:r>
              <a:rPr lang="zh-TW" altLang="en-US" dirty="0"/>
              <a:t>加捷生醫應用現代生物技術創新研發以甲魚成份為主並開發相關衍生性商品。</a:t>
            </a:r>
            <a:endParaRPr lang="en-US" altLang="zh-TW" b="1"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97C6FA40-7E64-9E18-B9A8-4D9A0FA168B4}"/>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11" name="圖片 10" descr="一張含有 文字, 黃色, 容器, 箱子 的圖片&#10;&#10;自動產生的描述">
            <a:extLst>
              <a:ext uri="{FF2B5EF4-FFF2-40B4-BE49-F238E27FC236}">
                <a16:creationId xmlns:a16="http://schemas.microsoft.com/office/drawing/2014/main" id="{1D0E3284-BC00-4CB6-5530-969C57C2A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4147" y="4103513"/>
            <a:ext cx="1308459" cy="1308459"/>
          </a:xfrm>
          <a:prstGeom prst="rect">
            <a:avLst/>
          </a:prstGeom>
        </p:spPr>
      </p:pic>
      <p:sp>
        <p:nvSpPr>
          <p:cNvPr id="12" name="矩形 11">
            <a:extLst>
              <a:ext uri="{FF2B5EF4-FFF2-40B4-BE49-F238E27FC236}">
                <a16:creationId xmlns:a16="http://schemas.microsoft.com/office/drawing/2014/main" id="{FF830A3C-4718-B219-9869-CA106DFDC607}"/>
              </a:ext>
            </a:extLst>
          </p:cNvPr>
          <p:cNvSpPr/>
          <p:nvPr/>
        </p:nvSpPr>
        <p:spPr>
          <a:xfrm>
            <a:off x="785543" y="1371597"/>
            <a:ext cx="8332528" cy="629531"/>
          </a:xfrm>
          <a:prstGeom prst="rect">
            <a:avLst/>
          </a:prstGeom>
        </p:spPr>
        <p:txBody>
          <a:bodyPr wrap="square">
            <a:spAutoFit/>
          </a:bodyPr>
          <a:lstStyle/>
          <a:p>
            <a:pPr>
              <a:lnSpc>
                <a:spcPct val="150000"/>
              </a:lnSpc>
              <a:spcBef>
                <a:spcPts val="1200"/>
              </a:spcBef>
            </a:pPr>
            <a:r>
              <a:rPr lang="zh-TW" altLang="en-US" sz="2652" b="1" dirty="0">
                <a:solidFill>
                  <a:srgbClr val="414042"/>
                </a:solidFill>
                <a:latin typeface="Microsoft JhengHei"/>
                <a:ea typeface="Microsoft JhengHei"/>
              </a:rPr>
              <a:t>在美濃好山好水優質環境下，孕育出的優良中華甲魚</a:t>
            </a:r>
            <a:endParaRPr lang="en-US" altLang="zh-TW" sz="2652" b="1" dirty="0">
              <a:solidFill>
                <a:srgbClr val="414042"/>
              </a:solidFill>
              <a:latin typeface="Microsoft JhengHei"/>
              <a:ea typeface="Microsoft JhengHei"/>
            </a:endParaRPr>
          </a:p>
        </p:txBody>
      </p:sp>
      <p:sp>
        <p:nvSpPr>
          <p:cNvPr id="14" name="投影片編號版面配置區 13">
            <a:extLst>
              <a:ext uri="{FF2B5EF4-FFF2-40B4-BE49-F238E27FC236}">
                <a16:creationId xmlns:a16="http://schemas.microsoft.com/office/drawing/2014/main" id="{DE52D9EB-5FD4-BA44-A21D-2265A643D5CE}"/>
              </a:ext>
            </a:extLst>
          </p:cNvPr>
          <p:cNvSpPr>
            <a:spLocks noGrp="1"/>
          </p:cNvSpPr>
          <p:nvPr>
            <p:ph type="sldNum" sz="quarter" idx="12"/>
          </p:nvPr>
        </p:nvSpPr>
        <p:spPr/>
        <p:txBody>
          <a:bodyPr/>
          <a:lstStyle/>
          <a:p>
            <a:r>
              <a:rPr lang="en-US" altLang="zh-TW"/>
              <a:t>-</a:t>
            </a:r>
            <a:fld id="{DF3A59C4-0246-4052-8D96-6B355BC5B9AD}" type="slidenum">
              <a:rPr lang="zh-TW" altLang="en-US" smtClean="0"/>
              <a:pPr/>
              <a:t>18</a:t>
            </a:fld>
            <a:r>
              <a:rPr lang="en-US" altLang="zh-TW"/>
              <a:t>-</a:t>
            </a:r>
            <a:endParaRPr lang="zh-TW" altLang="en-US" dirty="0"/>
          </a:p>
        </p:txBody>
      </p:sp>
      <p:pic>
        <p:nvPicPr>
          <p:cNvPr id="10" name="圖片 9" descr="一張含有 文字, 包裝與標籤, 設計, 包裝 的圖片&#10;&#10;自動產生的描述">
            <a:extLst>
              <a:ext uri="{FF2B5EF4-FFF2-40B4-BE49-F238E27FC236}">
                <a16:creationId xmlns:a16="http://schemas.microsoft.com/office/drawing/2014/main" id="{3D4E1292-D16F-9505-117B-722177D823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601" y="4101572"/>
            <a:ext cx="1310400" cy="1310400"/>
          </a:xfrm>
          <a:prstGeom prst="rect">
            <a:avLst/>
          </a:prstGeom>
        </p:spPr>
      </p:pic>
      <p:grpSp>
        <p:nvGrpSpPr>
          <p:cNvPr id="2" name="群組 1">
            <a:extLst>
              <a:ext uri="{FF2B5EF4-FFF2-40B4-BE49-F238E27FC236}">
                <a16:creationId xmlns:a16="http://schemas.microsoft.com/office/drawing/2014/main" id="{46DE91E0-9400-08FF-ED07-407573F520B0}"/>
              </a:ext>
            </a:extLst>
          </p:cNvPr>
          <p:cNvGrpSpPr/>
          <p:nvPr/>
        </p:nvGrpSpPr>
        <p:grpSpPr>
          <a:xfrm>
            <a:off x="6953693" y="4103513"/>
            <a:ext cx="1308459" cy="1308459"/>
            <a:chOff x="6953693" y="4103513"/>
            <a:chExt cx="1308459" cy="1308459"/>
          </a:xfrm>
        </p:grpSpPr>
        <p:pic>
          <p:nvPicPr>
            <p:cNvPr id="13" name="圖片 12" descr="一張含有 牆, 室內 的圖片&#10;&#10;自動產生的描述">
              <a:extLst>
                <a:ext uri="{FF2B5EF4-FFF2-40B4-BE49-F238E27FC236}">
                  <a16:creationId xmlns:a16="http://schemas.microsoft.com/office/drawing/2014/main" id="{FFA0599D-101F-6867-8B24-FE678A0AC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3693" y="4103513"/>
              <a:ext cx="1308459" cy="1308459"/>
            </a:xfrm>
            <a:prstGeom prst="rect">
              <a:avLst/>
            </a:prstGeom>
          </p:spPr>
        </p:pic>
        <p:pic>
          <p:nvPicPr>
            <p:cNvPr id="15" name="圖片 14" descr="一張含有 文字, 瓶子, 蜜餞, 食物 的圖片&#10;&#10;自動產生的描述">
              <a:extLst>
                <a:ext uri="{FF2B5EF4-FFF2-40B4-BE49-F238E27FC236}">
                  <a16:creationId xmlns:a16="http://schemas.microsoft.com/office/drawing/2014/main" id="{F5E8B08A-A062-166D-1F37-F0C89362D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1567" y="4277697"/>
              <a:ext cx="512712" cy="958150"/>
            </a:xfrm>
            <a:prstGeom prst="rect">
              <a:avLst/>
            </a:prstGeom>
          </p:spPr>
        </p:pic>
      </p:grpSp>
    </p:spTree>
    <p:extLst>
      <p:ext uri="{BB962C8B-B14F-4D97-AF65-F5344CB8AC3E}">
        <p14:creationId xmlns:p14="http://schemas.microsoft.com/office/powerpoint/2010/main" val="2684495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48B5ED3A-1007-66B1-CAE2-6D2D9C00343D}"/>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pic>
        <p:nvPicPr>
          <p:cNvPr id="4" name="圖片 3" descr="一張含有 螢幕擷取畫面, 卡通, 藝術, 平面設計 的圖片&#10;&#10;自動產生的描述">
            <a:extLst>
              <a:ext uri="{FF2B5EF4-FFF2-40B4-BE49-F238E27FC236}">
                <a16:creationId xmlns:a16="http://schemas.microsoft.com/office/drawing/2014/main" id="{95CAB29F-27E1-B709-0BAF-693DD0C19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1316"/>
            <a:ext cx="12192000" cy="5178126"/>
          </a:xfrm>
          <a:prstGeom prst="rect">
            <a:avLst/>
          </a:prstGeom>
        </p:spPr>
      </p:pic>
      <p:sp>
        <p:nvSpPr>
          <p:cNvPr id="5" name="標題 1">
            <a:extLst>
              <a:ext uri="{FF2B5EF4-FFF2-40B4-BE49-F238E27FC236}">
                <a16:creationId xmlns:a16="http://schemas.microsoft.com/office/drawing/2014/main" id="{11BD80DF-CFFF-8AF5-13B9-66D1412DB930}"/>
              </a:ext>
            </a:extLst>
          </p:cNvPr>
          <p:cNvSpPr>
            <a:spLocks noGrp="1"/>
          </p:cNvSpPr>
          <p:nvPr>
            <p:ph type="title"/>
          </p:nvPr>
        </p:nvSpPr>
        <p:spPr>
          <a:xfrm>
            <a:off x="790074" y="310663"/>
            <a:ext cx="3733800" cy="677108"/>
          </a:xfrm>
        </p:spPr>
        <p:txBody>
          <a:bodyPr/>
          <a:lstStyle/>
          <a:p>
            <a:r>
              <a:rPr lang="zh-TW" altLang="en-US" sz="4400" dirty="0">
                <a:latin typeface="Arial" panose="020B0604020202020204" pitchFamily="34" charset="0"/>
              </a:rPr>
              <a:t>服務據點</a:t>
            </a:r>
            <a:endParaRPr lang="zh-TW" altLang="en-US" dirty="0"/>
          </a:p>
        </p:txBody>
      </p:sp>
      <p:sp>
        <p:nvSpPr>
          <p:cNvPr id="6" name="矩形 5">
            <a:extLst>
              <a:ext uri="{FF2B5EF4-FFF2-40B4-BE49-F238E27FC236}">
                <a16:creationId xmlns:a16="http://schemas.microsoft.com/office/drawing/2014/main" id="{2CCDA5F0-AA03-D1BB-C576-7C841F504DF6}"/>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7" name="矩形 6">
            <a:extLst>
              <a:ext uri="{FF2B5EF4-FFF2-40B4-BE49-F238E27FC236}">
                <a16:creationId xmlns:a16="http://schemas.microsoft.com/office/drawing/2014/main" id="{4B7BDBD1-226C-B0B5-6B4B-4C7567195FC5}"/>
              </a:ext>
            </a:extLst>
          </p:cNvPr>
          <p:cNvSpPr/>
          <p:nvPr/>
        </p:nvSpPr>
        <p:spPr>
          <a:xfrm>
            <a:off x="3647975" y="385094"/>
            <a:ext cx="8544025" cy="578492"/>
          </a:xfrm>
          <a:prstGeom prst="rect">
            <a:avLst/>
          </a:prstGeom>
          <a:solidFill>
            <a:srgbClr val="E8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EBAEA056-793D-609F-9BF0-0A2BE213BA03}"/>
              </a:ext>
            </a:extLst>
          </p:cNvPr>
          <p:cNvSpPr/>
          <p:nvPr/>
        </p:nvSpPr>
        <p:spPr>
          <a:xfrm>
            <a:off x="3750124" y="310663"/>
            <a:ext cx="6856916" cy="629531"/>
          </a:xfrm>
          <a:prstGeom prst="rect">
            <a:avLst/>
          </a:prstGeom>
        </p:spPr>
        <p:txBody>
          <a:bodyPr wrap="square">
            <a:spAutoFit/>
          </a:bodyPr>
          <a:lstStyle/>
          <a:p>
            <a:pPr>
              <a:lnSpc>
                <a:spcPct val="150000"/>
              </a:lnSpc>
              <a:spcBef>
                <a:spcPts val="1200"/>
              </a:spcBef>
            </a:pPr>
            <a:r>
              <a:rPr lang="zh-TW" altLang="en-US" sz="2652" b="1" dirty="0">
                <a:solidFill>
                  <a:srgbClr val="414042"/>
                </a:solidFill>
                <a:latin typeface="Microsoft JhengHei"/>
                <a:ea typeface="Microsoft JhengHei"/>
              </a:rPr>
              <a:t>全台設置服務據點，提供優質完善服務品質</a:t>
            </a:r>
            <a:endParaRPr lang="en-US" altLang="zh-TW" sz="2652" b="1" dirty="0">
              <a:solidFill>
                <a:srgbClr val="414042"/>
              </a:solidFill>
              <a:latin typeface="Microsoft JhengHei"/>
              <a:ea typeface="Microsoft JhengHei"/>
            </a:endParaRPr>
          </a:p>
        </p:txBody>
      </p:sp>
      <p:sp>
        <p:nvSpPr>
          <p:cNvPr id="9" name="投影片編號版面配置區 8">
            <a:extLst>
              <a:ext uri="{FF2B5EF4-FFF2-40B4-BE49-F238E27FC236}">
                <a16:creationId xmlns:a16="http://schemas.microsoft.com/office/drawing/2014/main" id="{38B1FAD8-9B62-451C-1549-D64C770186F4}"/>
              </a:ext>
            </a:extLst>
          </p:cNvPr>
          <p:cNvSpPr>
            <a:spLocks noGrp="1"/>
          </p:cNvSpPr>
          <p:nvPr>
            <p:ph type="sldNum" sz="quarter" idx="12"/>
          </p:nvPr>
        </p:nvSpPr>
        <p:spPr/>
        <p:txBody>
          <a:bodyPr/>
          <a:lstStyle/>
          <a:p>
            <a:r>
              <a:rPr lang="en-US" altLang="zh-TW"/>
              <a:t>-</a:t>
            </a:r>
            <a:fld id="{DF3A59C4-0246-4052-8D96-6B355BC5B9AD}" type="slidenum">
              <a:rPr lang="zh-TW" altLang="en-US" smtClean="0"/>
              <a:pPr/>
              <a:t>19</a:t>
            </a:fld>
            <a:r>
              <a:rPr lang="en-US" altLang="zh-TW"/>
              <a:t>-</a:t>
            </a:r>
            <a:endParaRPr lang="zh-TW" altLang="en-US" dirty="0"/>
          </a:p>
        </p:txBody>
      </p:sp>
    </p:spTree>
    <p:extLst>
      <p:ext uri="{BB962C8B-B14F-4D97-AF65-F5344CB8AC3E}">
        <p14:creationId xmlns:p14="http://schemas.microsoft.com/office/powerpoint/2010/main" val="3405598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6">
            <a:extLst>
              <a:ext uri="{FF2B5EF4-FFF2-40B4-BE49-F238E27FC236}">
                <a16:creationId xmlns:a16="http://schemas.microsoft.com/office/drawing/2014/main" id="{4FB14C26-BF20-FE10-EFF9-E8E151D0EFC1}"/>
              </a:ext>
            </a:extLst>
          </p:cNvPr>
          <p:cNvSpPr>
            <a:spLocks noGrp="1"/>
          </p:cNvSpPr>
          <p:nvPr>
            <p:ph type="sldNum" sz="quarter" idx="12"/>
          </p:nvPr>
        </p:nvSpPr>
        <p:spPr/>
        <p:txBody>
          <a:bodyPr/>
          <a:lstStyle/>
          <a:p>
            <a:r>
              <a:rPr lang="en-US" altLang="zh-TW"/>
              <a:t>-</a:t>
            </a:r>
            <a:fld id="{DF3A59C4-0246-4052-8D96-6B355BC5B9AD}" type="slidenum">
              <a:rPr lang="zh-TW" altLang="en-US" smtClean="0"/>
              <a:pPr/>
              <a:t>2</a:t>
            </a:fld>
            <a:r>
              <a:rPr lang="en-US" altLang="zh-TW"/>
              <a:t>-</a:t>
            </a:r>
            <a:endParaRPr lang="zh-TW" altLang="en-US" dirty="0"/>
          </a:p>
        </p:txBody>
      </p:sp>
      <p:pic>
        <p:nvPicPr>
          <p:cNvPr id="9" name="圖片 8" descr="一張含有 圓形, 圖形, 符號, 標誌 的圖片&#10;&#10;自動產生的描述">
            <a:extLst>
              <a:ext uri="{FF2B5EF4-FFF2-40B4-BE49-F238E27FC236}">
                <a16:creationId xmlns:a16="http://schemas.microsoft.com/office/drawing/2014/main" id="{2E06C65E-74B9-8F2C-BAD7-183196757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822" y="1572917"/>
            <a:ext cx="2160000" cy="2160000"/>
          </a:xfrm>
          <a:prstGeom prst="rect">
            <a:avLst/>
          </a:prstGeom>
        </p:spPr>
      </p:pic>
      <p:pic>
        <p:nvPicPr>
          <p:cNvPr id="11" name="圖片 10" descr="一張含有 符號, 圓形, 字型, 圖形 的圖片&#10;&#10;自動產生的描述">
            <a:extLst>
              <a:ext uri="{FF2B5EF4-FFF2-40B4-BE49-F238E27FC236}">
                <a16:creationId xmlns:a16="http://schemas.microsoft.com/office/drawing/2014/main" id="{50610DEF-391A-76F9-E0CE-6AA171201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726" y="1572917"/>
            <a:ext cx="2160000" cy="2160000"/>
          </a:xfrm>
          <a:prstGeom prst="rect">
            <a:avLst/>
          </a:prstGeom>
        </p:spPr>
      </p:pic>
      <p:pic>
        <p:nvPicPr>
          <p:cNvPr id="13" name="圖片 12" descr="一張含有 圖形, 圓形, 符號, 設計 的圖片&#10;&#10;自動產生的描述">
            <a:extLst>
              <a:ext uri="{FF2B5EF4-FFF2-40B4-BE49-F238E27FC236}">
                <a16:creationId xmlns:a16="http://schemas.microsoft.com/office/drawing/2014/main" id="{419ECDBC-08A8-046F-380B-9DED700F5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918" y="1572917"/>
            <a:ext cx="2160000" cy="2160000"/>
          </a:xfrm>
          <a:prstGeom prst="rect">
            <a:avLst/>
          </a:prstGeom>
        </p:spPr>
      </p:pic>
      <p:sp>
        <p:nvSpPr>
          <p:cNvPr id="15" name="文字方塊 14">
            <a:extLst>
              <a:ext uri="{FF2B5EF4-FFF2-40B4-BE49-F238E27FC236}">
                <a16:creationId xmlns:a16="http://schemas.microsoft.com/office/drawing/2014/main" id="{A5732AA7-41F3-F669-BF3A-E3EA27B708F9}"/>
              </a:ext>
            </a:extLst>
          </p:cNvPr>
          <p:cNvSpPr txBox="1"/>
          <p:nvPr/>
        </p:nvSpPr>
        <p:spPr>
          <a:xfrm>
            <a:off x="1798726" y="3932062"/>
            <a:ext cx="2108269" cy="553998"/>
          </a:xfrm>
          <a:prstGeom prst="rect">
            <a:avLst/>
          </a:prstGeom>
          <a:noFill/>
        </p:spPr>
        <p:txBody>
          <a:bodyPr wrap="none" rtlCol="0">
            <a:spAutoFit/>
          </a:bodyPr>
          <a:lstStyle/>
          <a:p>
            <a:pPr algn="ctr"/>
            <a:r>
              <a:rPr lang="zh-TW" altLang="en-US" sz="3000" b="1" dirty="0">
                <a:solidFill>
                  <a:srgbClr val="414042"/>
                </a:solidFill>
                <a:latin typeface="Microsoft JhengHei"/>
                <a:ea typeface="Microsoft JhengHei"/>
                <a:cs typeface="+mn-cs"/>
              </a:rPr>
              <a:t>手機請靜音</a:t>
            </a:r>
          </a:p>
        </p:txBody>
      </p:sp>
      <p:sp>
        <p:nvSpPr>
          <p:cNvPr id="16" name="文字方塊 15">
            <a:extLst>
              <a:ext uri="{FF2B5EF4-FFF2-40B4-BE49-F238E27FC236}">
                <a16:creationId xmlns:a16="http://schemas.microsoft.com/office/drawing/2014/main" id="{7D8F9FD2-96A8-2083-862B-2457F038674D}"/>
              </a:ext>
            </a:extLst>
          </p:cNvPr>
          <p:cNvSpPr txBox="1"/>
          <p:nvPr/>
        </p:nvSpPr>
        <p:spPr>
          <a:xfrm>
            <a:off x="5096604" y="3932062"/>
            <a:ext cx="2108269" cy="553998"/>
          </a:xfrm>
          <a:prstGeom prst="rect">
            <a:avLst/>
          </a:prstGeom>
          <a:noFill/>
        </p:spPr>
        <p:txBody>
          <a:bodyPr wrap="none" rtlCol="0">
            <a:spAutoFit/>
          </a:bodyPr>
          <a:lstStyle/>
          <a:p>
            <a:pPr algn="ctr"/>
            <a:r>
              <a:rPr lang="zh-TW" altLang="en-US" sz="3000" b="1" dirty="0">
                <a:solidFill>
                  <a:srgbClr val="414042"/>
                </a:solidFill>
                <a:latin typeface="Microsoft JhengHei"/>
                <a:ea typeface="Microsoft JhengHei"/>
                <a:cs typeface="+mn-cs"/>
              </a:rPr>
              <a:t>會場禁飲食</a:t>
            </a:r>
          </a:p>
        </p:txBody>
      </p:sp>
      <p:sp>
        <p:nvSpPr>
          <p:cNvPr id="17" name="文字方塊 16">
            <a:extLst>
              <a:ext uri="{FF2B5EF4-FFF2-40B4-BE49-F238E27FC236}">
                <a16:creationId xmlns:a16="http://schemas.microsoft.com/office/drawing/2014/main" id="{18D83E17-CF0A-2D9D-34BF-CE5208A52A8B}"/>
              </a:ext>
            </a:extLst>
          </p:cNvPr>
          <p:cNvSpPr txBox="1"/>
          <p:nvPr/>
        </p:nvSpPr>
        <p:spPr>
          <a:xfrm>
            <a:off x="8394482" y="3932062"/>
            <a:ext cx="2108269" cy="553998"/>
          </a:xfrm>
          <a:prstGeom prst="rect">
            <a:avLst/>
          </a:prstGeom>
          <a:noFill/>
        </p:spPr>
        <p:txBody>
          <a:bodyPr wrap="none" rtlCol="0">
            <a:spAutoFit/>
          </a:bodyPr>
          <a:lstStyle/>
          <a:p>
            <a:pPr algn="ctr"/>
            <a:r>
              <a:rPr lang="zh-TW" altLang="en-US" sz="3000" b="1" dirty="0">
                <a:solidFill>
                  <a:srgbClr val="414042"/>
                </a:solidFill>
                <a:latin typeface="Microsoft JhengHei"/>
                <a:ea typeface="Microsoft JhengHei"/>
                <a:cs typeface="+mn-cs"/>
              </a:rPr>
              <a:t>請輕聲慢步</a:t>
            </a:r>
          </a:p>
        </p:txBody>
      </p:sp>
      <p:sp>
        <p:nvSpPr>
          <p:cNvPr id="2" name="頁尾版面配置區 5">
            <a:extLst>
              <a:ext uri="{FF2B5EF4-FFF2-40B4-BE49-F238E27FC236}">
                <a16:creationId xmlns:a16="http://schemas.microsoft.com/office/drawing/2014/main" id="{55617347-C1DD-1979-4CA7-A6DAB7270492}"/>
              </a:ext>
            </a:extLst>
          </p:cNvPr>
          <p:cNvSpPr>
            <a:spLocks noGrp="1"/>
          </p:cNvSpPr>
          <p:nvPr>
            <p:ph type="ftr" sz="quarter" idx="3"/>
          </p:nvPr>
        </p:nvSpPr>
        <p:spPr>
          <a:xfrm>
            <a:off x="1499839" y="6471541"/>
            <a:ext cx="3879592" cy="344249"/>
          </a:xfrm>
        </p:spPr>
        <p:txBody>
          <a:bodyPr/>
          <a:lstStyle/>
          <a:p>
            <a:r>
              <a:rPr lang="en-US" altLang="zh-TW"/>
              <a:t>OPP-</a:t>
            </a:r>
            <a:r>
              <a:rPr lang="zh-TW" altLang="en-US"/>
              <a:t>財富自由課程專用簡報</a:t>
            </a:r>
            <a:r>
              <a:rPr lang="en-US" altLang="zh-TW"/>
              <a:t>20240411</a:t>
            </a:r>
            <a:endParaRPr lang="zh-TW" altLang="en-US" dirty="0"/>
          </a:p>
        </p:txBody>
      </p:sp>
    </p:spTree>
    <p:extLst>
      <p:ext uri="{BB962C8B-B14F-4D97-AF65-F5344CB8AC3E}">
        <p14:creationId xmlns:p14="http://schemas.microsoft.com/office/powerpoint/2010/main" val="4089488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9DDB89E4-9296-4303-1981-DE880867237F}"/>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標題 1">
            <a:extLst>
              <a:ext uri="{FF2B5EF4-FFF2-40B4-BE49-F238E27FC236}">
                <a16:creationId xmlns:a16="http://schemas.microsoft.com/office/drawing/2014/main" id="{5B9E0F82-09EF-8947-73B4-B063D8CC83AE}"/>
              </a:ext>
            </a:extLst>
          </p:cNvPr>
          <p:cNvSpPr>
            <a:spLocks noGrp="1"/>
          </p:cNvSpPr>
          <p:nvPr>
            <p:ph type="title"/>
          </p:nvPr>
        </p:nvSpPr>
        <p:spPr>
          <a:xfrm>
            <a:off x="790074" y="310663"/>
            <a:ext cx="10515600" cy="925340"/>
          </a:xfrm>
        </p:spPr>
        <p:txBody>
          <a:bodyPr/>
          <a:lstStyle/>
          <a:p>
            <a:r>
              <a:rPr lang="zh-TW" altLang="en-US" sz="4350" dirty="0">
                <a:latin typeface="Arial" panose="020B0604020202020204" pitchFamily="34" charset="0"/>
              </a:rPr>
              <a:t>榮獲多項獎項與認證 品質深受肯定</a:t>
            </a:r>
            <a:br>
              <a:rPr lang="en-US" altLang="zh-TW" sz="4350" dirty="0">
                <a:latin typeface="Arial" panose="020B0604020202020204" pitchFamily="34" charset="0"/>
              </a:rPr>
            </a:br>
            <a:br>
              <a:rPr lang="zh-TW" altLang="en-US" sz="4350" dirty="0"/>
            </a:br>
            <a:endParaRPr lang="zh-TW" altLang="en-US" sz="4350" dirty="0"/>
          </a:p>
        </p:txBody>
      </p:sp>
      <p:sp>
        <p:nvSpPr>
          <p:cNvPr id="5" name="矩形 4">
            <a:extLst>
              <a:ext uri="{FF2B5EF4-FFF2-40B4-BE49-F238E27FC236}">
                <a16:creationId xmlns:a16="http://schemas.microsoft.com/office/drawing/2014/main" id="{B5071B40-4BA9-0C22-E8F2-5684E6631990}"/>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6" name="矩形 5">
            <a:extLst>
              <a:ext uri="{FF2B5EF4-FFF2-40B4-BE49-F238E27FC236}">
                <a16:creationId xmlns:a16="http://schemas.microsoft.com/office/drawing/2014/main" id="{63F21990-45BB-3C5C-2B07-EFB652AD64DB}"/>
              </a:ext>
            </a:extLst>
          </p:cNvPr>
          <p:cNvSpPr/>
          <p:nvPr/>
        </p:nvSpPr>
        <p:spPr>
          <a:xfrm>
            <a:off x="2680488" y="4655603"/>
            <a:ext cx="1941596" cy="109553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2A3F36A-93BE-8191-3406-5AA7E3A518EB}"/>
              </a:ext>
            </a:extLst>
          </p:cNvPr>
          <p:cNvSpPr/>
          <p:nvPr/>
        </p:nvSpPr>
        <p:spPr>
          <a:xfrm>
            <a:off x="461182" y="4655603"/>
            <a:ext cx="2148251" cy="109553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1D8EEA87-D0BC-EC09-02B8-5D73324BD6D3}"/>
              </a:ext>
            </a:extLst>
          </p:cNvPr>
          <p:cNvSpPr/>
          <p:nvPr/>
        </p:nvSpPr>
        <p:spPr>
          <a:xfrm>
            <a:off x="4698158" y="4655603"/>
            <a:ext cx="1777282" cy="109553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E4225BEE-D697-15A5-2603-F5872FCF4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97" y="1770177"/>
            <a:ext cx="1148881" cy="3330094"/>
          </a:xfrm>
          <a:prstGeom prst="rect">
            <a:avLst/>
          </a:prstGeom>
          <a:effectLst>
            <a:outerShdw blurRad="50800" dist="38100" dir="5400000" algn="t" rotWithShape="0">
              <a:prstClr val="black">
                <a:alpha val="40000"/>
              </a:prstClr>
            </a:outerShdw>
          </a:effectLst>
        </p:spPr>
      </p:pic>
      <p:pic>
        <p:nvPicPr>
          <p:cNvPr id="10" name="圖片 9">
            <a:extLst>
              <a:ext uri="{FF2B5EF4-FFF2-40B4-BE49-F238E27FC236}">
                <a16:creationId xmlns:a16="http://schemas.microsoft.com/office/drawing/2014/main" id="{B5BD811A-40E3-1284-EA6B-C3D0F7EEB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5" y="1735261"/>
            <a:ext cx="1033003" cy="3310905"/>
          </a:xfrm>
          <a:prstGeom prst="rect">
            <a:avLst/>
          </a:prstGeom>
          <a:effectLst>
            <a:outerShdw blurRad="50800" dist="38100" dir="5400000" algn="t" rotWithShape="0">
              <a:prstClr val="black">
                <a:alpha val="40000"/>
              </a:prstClr>
            </a:outerShdw>
          </a:effectLst>
        </p:spPr>
      </p:pic>
      <p:sp>
        <p:nvSpPr>
          <p:cNvPr id="11" name="文字方塊 10">
            <a:extLst>
              <a:ext uri="{FF2B5EF4-FFF2-40B4-BE49-F238E27FC236}">
                <a16:creationId xmlns:a16="http://schemas.microsoft.com/office/drawing/2014/main" id="{983ECFB4-3BE0-6CAC-899F-8398F4EFC0A8}"/>
              </a:ext>
            </a:extLst>
          </p:cNvPr>
          <p:cNvSpPr txBox="1"/>
          <p:nvPr/>
        </p:nvSpPr>
        <p:spPr>
          <a:xfrm>
            <a:off x="414740" y="5007381"/>
            <a:ext cx="2220653" cy="692497"/>
          </a:xfrm>
          <a:prstGeom prst="rect">
            <a:avLst/>
          </a:prstGeom>
          <a:noFill/>
        </p:spPr>
        <p:txBody>
          <a:bodyPr wrap="square" rtlCol="0">
            <a:spAutoFit/>
          </a:bodyPr>
          <a:lstStyle/>
          <a:p>
            <a:pPr algn="ctr"/>
            <a:r>
              <a:rPr lang="en-US" altLang="zh-TW" sz="1300" b="1" dirty="0">
                <a:latin typeface="微軟正黑體" panose="020B0604030504040204" pitchFamily="34" charset="-120"/>
                <a:ea typeface="微軟正黑體" panose="020B0604030504040204" pitchFamily="34" charset="-120"/>
              </a:rPr>
              <a:t>2020</a:t>
            </a:r>
            <a:r>
              <a:rPr lang="zh-TW" altLang="en-US" sz="1300" b="1" dirty="0">
                <a:latin typeface="微軟正黑體" panose="020B0604030504040204" pitchFamily="34" charset="-120"/>
                <a:ea typeface="微軟正黑體" panose="020B0604030504040204" pitchFamily="34" charset="-120"/>
              </a:rPr>
              <a:t>亞太</a:t>
            </a:r>
            <a:r>
              <a:rPr lang="en-US" altLang="zh-TW" sz="1300" b="1" dirty="0">
                <a:latin typeface="微軟正黑體" panose="020B0604030504040204" pitchFamily="34" charset="-120"/>
                <a:ea typeface="微軟正黑體" panose="020B0604030504040204" pitchFamily="34" charset="-120"/>
              </a:rPr>
              <a:t>Bio</a:t>
            </a:r>
            <a:r>
              <a:rPr lang="zh-TW" altLang="en-US" sz="1300" b="1" dirty="0">
                <a:latin typeface="微軟正黑體" panose="020B0604030504040204" pitchFamily="34" charset="-120"/>
                <a:ea typeface="微軟正黑體" panose="020B0604030504040204" pitchFamily="34" charset="-120"/>
              </a:rPr>
              <a:t>健康生技大獎</a:t>
            </a:r>
            <a:endParaRPr lang="en-US" altLang="zh-TW" sz="1300" b="1" dirty="0">
              <a:latin typeface="微軟正黑體" panose="020B0604030504040204" pitchFamily="34" charset="-120"/>
              <a:ea typeface="微軟正黑體" panose="020B0604030504040204" pitchFamily="34" charset="-120"/>
            </a:endParaRPr>
          </a:p>
          <a:p>
            <a:pPr algn="ctr"/>
            <a:r>
              <a:rPr lang="zh-TW" altLang="en-US" sz="1300" b="1" dirty="0">
                <a:latin typeface="微軟正黑體" panose="020B0604030504040204" pitchFamily="34" charset="-120"/>
                <a:ea typeface="微軟正黑體" panose="020B0604030504040204" pitchFamily="34" charset="-120"/>
              </a:rPr>
              <a:t>卓越產業領航奬</a:t>
            </a:r>
          </a:p>
          <a:p>
            <a:pPr algn="ctr"/>
            <a:r>
              <a:rPr lang="zh-TW" altLang="en-US" sz="1300" b="1" dirty="0">
                <a:latin typeface="微軟正黑體" panose="020B0604030504040204" pitchFamily="34" charset="-120"/>
                <a:ea typeface="微軟正黑體" panose="020B0604030504040204" pitchFamily="34" charset="-120"/>
              </a:rPr>
              <a:t>傑出健康生技品牌奬</a:t>
            </a:r>
            <a:endParaRPr lang="en-US" altLang="zh-TW" sz="1300" b="1"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1FFFE086-84CA-CBEF-A7FF-112CD71EE4E2}"/>
              </a:ext>
            </a:extLst>
          </p:cNvPr>
          <p:cNvSpPr txBox="1"/>
          <p:nvPr/>
        </p:nvSpPr>
        <p:spPr>
          <a:xfrm>
            <a:off x="4625439" y="5046011"/>
            <a:ext cx="1915147" cy="692497"/>
          </a:xfrm>
          <a:prstGeom prst="rect">
            <a:avLst/>
          </a:prstGeom>
          <a:noFill/>
        </p:spPr>
        <p:txBody>
          <a:bodyPr wrap="square" rtlCol="0">
            <a:spAutoFit/>
          </a:bodyPr>
          <a:lstStyle>
            <a:defPPr>
              <a:defRPr lang="en-US"/>
            </a:defPPr>
            <a:lvl1pPr algn="dist">
              <a:defRPr sz="1600" b="1">
                <a:solidFill>
                  <a:schemeClr val="bg1"/>
                </a:solidFill>
                <a:latin typeface="Microsoft YaHei" panose="020B0503020204020204" pitchFamily="34" charset="-122"/>
                <a:ea typeface="Microsoft YaHei" panose="020B0503020204020204" pitchFamily="34" charset="-122"/>
              </a:defRPr>
            </a:lvl1pPr>
          </a:lstStyle>
          <a:p>
            <a:pPr algn="ctr"/>
            <a:r>
              <a:rPr lang="en-US" altLang="zh-TW" sz="1300" dirty="0">
                <a:solidFill>
                  <a:schemeClr val="tx1"/>
                </a:solidFill>
                <a:latin typeface="微軟正黑體" panose="020B0604030504040204" pitchFamily="34" charset="-120"/>
                <a:ea typeface="微軟正黑體" panose="020B0604030504040204" pitchFamily="34" charset="-120"/>
              </a:rPr>
              <a:t>2023</a:t>
            </a:r>
            <a:r>
              <a:rPr lang="zh-TW" altLang="en-US" sz="1300" dirty="0">
                <a:solidFill>
                  <a:schemeClr val="tx1"/>
                </a:solidFill>
                <a:latin typeface="微軟正黑體" panose="020B0604030504040204" pitchFamily="34" charset="-120"/>
                <a:ea typeface="微軟正黑體" panose="020B0604030504040204" pitchFamily="34" charset="-120"/>
              </a:rPr>
              <a:t>國家品牌玉山獎</a:t>
            </a:r>
            <a:endParaRPr lang="en-US" altLang="zh-TW" sz="1300" dirty="0">
              <a:solidFill>
                <a:schemeClr val="tx1"/>
              </a:solidFill>
              <a:latin typeface="微軟正黑體" panose="020B0604030504040204" pitchFamily="34" charset="-120"/>
              <a:ea typeface="微軟正黑體" panose="020B0604030504040204" pitchFamily="34" charset="-120"/>
            </a:endParaRPr>
          </a:p>
          <a:p>
            <a:pPr algn="ctr"/>
            <a:r>
              <a:rPr lang="zh-TW" altLang="en-US" sz="1300" dirty="0">
                <a:solidFill>
                  <a:schemeClr val="tx1"/>
                </a:solidFill>
                <a:latin typeface="微軟正黑體" panose="020B0604030504040204" pitchFamily="34" charset="-120"/>
                <a:ea typeface="微軟正黑體" panose="020B0604030504040204" pitchFamily="34" charset="-120"/>
              </a:rPr>
              <a:t>最佳產品類全國首獎</a:t>
            </a:r>
            <a:endParaRPr lang="en-US" altLang="zh-TW" sz="1300" dirty="0">
              <a:solidFill>
                <a:schemeClr val="tx1"/>
              </a:solidFill>
              <a:latin typeface="微軟正黑體" panose="020B0604030504040204" pitchFamily="34" charset="-120"/>
              <a:ea typeface="微軟正黑體" panose="020B0604030504040204" pitchFamily="34" charset="-120"/>
            </a:endParaRPr>
          </a:p>
          <a:p>
            <a:pPr algn="ctr"/>
            <a:r>
              <a:rPr lang="zh-TW" altLang="en-US" sz="1300" dirty="0">
                <a:solidFill>
                  <a:schemeClr val="tx1"/>
                </a:solidFill>
                <a:latin typeface="微軟正黑體" panose="020B0604030504040204" pitchFamily="34" charset="-120"/>
                <a:ea typeface="微軟正黑體" panose="020B0604030504040204" pitchFamily="34" charset="-120"/>
              </a:rPr>
              <a:t>及最佳產品獎</a:t>
            </a:r>
          </a:p>
        </p:txBody>
      </p:sp>
      <p:sp>
        <p:nvSpPr>
          <p:cNvPr id="13" name="矩形 12">
            <a:extLst>
              <a:ext uri="{FF2B5EF4-FFF2-40B4-BE49-F238E27FC236}">
                <a16:creationId xmlns:a16="http://schemas.microsoft.com/office/drawing/2014/main" id="{BF215E06-9132-D06B-04FF-F1D97E51EBDD}"/>
              </a:ext>
            </a:extLst>
          </p:cNvPr>
          <p:cNvSpPr/>
          <p:nvPr/>
        </p:nvSpPr>
        <p:spPr>
          <a:xfrm>
            <a:off x="8451696" y="1757653"/>
            <a:ext cx="3336871" cy="1288369"/>
          </a:xfrm>
          <a:prstGeom prst="rect">
            <a:avLst/>
          </a:prstGeom>
          <a:noFill/>
          <a:ln>
            <a:solidFill>
              <a:srgbClr val="B7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6E8D39FE-9CAB-59A4-C760-36114090065F}"/>
              </a:ext>
            </a:extLst>
          </p:cNvPr>
          <p:cNvSpPr/>
          <p:nvPr/>
        </p:nvSpPr>
        <p:spPr>
          <a:xfrm>
            <a:off x="8451697" y="4462772"/>
            <a:ext cx="3336871" cy="1288369"/>
          </a:xfrm>
          <a:prstGeom prst="rect">
            <a:avLst/>
          </a:prstGeom>
          <a:noFill/>
          <a:ln>
            <a:solidFill>
              <a:srgbClr val="B7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D0EDE509-9FA0-E3EC-A0C6-9A96A39FAEDD}"/>
              </a:ext>
            </a:extLst>
          </p:cNvPr>
          <p:cNvSpPr/>
          <p:nvPr/>
        </p:nvSpPr>
        <p:spPr>
          <a:xfrm>
            <a:off x="10168568" y="3109321"/>
            <a:ext cx="1620000" cy="1288369"/>
          </a:xfrm>
          <a:prstGeom prst="rect">
            <a:avLst/>
          </a:prstGeom>
          <a:noFill/>
          <a:ln>
            <a:solidFill>
              <a:srgbClr val="B7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9D6C3684-A505-3F6A-CC7F-BB03EFD430ED}"/>
              </a:ext>
            </a:extLst>
          </p:cNvPr>
          <p:cNvSpPr/>
          <p:nvPr/>
        </p:nvSpPr>
        <p:spPr>
          <a:xfrm>
            <a:off x="8451696" y="3109321"/>
            <a:ext cx="1620000" cy="1288369"/>
          </a:xfrm>
          <a:prstGeom prst="rect">
            <a:avLst/>
          </a:prstGeom>
          <a:noFill/>
          <a:ln>
            <a:solidFill>
              <a:srgbClr val="B7C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圖形 4">
            <a:extLst>
              <a:ext uri="{FF2B5EF4-FFF2-40B4-BE49-F238E27FC236}">
                <a16:creationId xmlns:a16="http://schemas.microsoft.com/office/drawing/2014/main" id="{58DE6B75-7210-ACFA-7BCE-2F7839CBF519}"/>
              </a:ext>
            </a:extLst>
          </p:cNvPr>
          <p:cNvGrpSpPr/>
          <p:nvPr/>
        </p:nvGrpSpPr>
        <p:grpSpPr>
          <a:xfrm>
            <a:off x="8639873" y="4586581"/>
            <a:ext cx="816707" cy="797815"/>
            <a:chOff x="2656596" y="4358556"/>
            <a:chExt cx="900560" cy="879728"/>
          </a:xfrm>
        </p:grpSpPr>
        <p:sp>
          <p:nvSpPr>
            <p:cNvPr id="18" name="手繪多邊形: 圖案 17">
              <a:extLst>
                <a:ext uri="{FF2B5EF4-FFF2-40B4-BE49-F238E27FC236}">
                  <a16:creationId xmlns:a16="http://schemas.microsoft.com/office/drawing/2014/main" id="{27E7B25D-08B3-9498-2FCB-79698FFEF449}"/>
                </a:ext>
              </a:extLst>
            </p:cNvPr>
            <p:cNvSpPr/>
            <p:nvPr/>
          </p:nvSpPr>
          <p:spPr>
            <a:xfrm>
              <a:off x="3196656" y="5054146"/>
              <a:ext cx="94600" cy="148249"/>
            </a:xfrm>
            <a:custGeom>
              <a:avLst/>
              <a:gdLst>
                <a:gd name="connsiteX0" fmla="*/ 24389 w 94600"/>
                <a:gd name="connsiteY0" fmla="*/ 148250 h 148249"/>
                <a:gd name="connsiteX1" fmla="*/ 211 w 94600"/>
                <a:gd name="connsiteY1" fmla="*/ 103294 h 148249"/>
                <a:gd name="connsiteX2" fmla="*/ 30865 w 94600"/>
                <a:gd name="connsiteY2" fmla="*/ 103294 h 148249"/>
                <a:gd name="connsiteX3" fmla="*/ 48242 w 94600"/>
                <a:gd name="connsiteY3" fmla="*/ 128875 h 148249"/>
                <a:gd name="connsiteX4" fmla="*/ 63569 w 94600"/>
                <a:gd name="connsiteY4" fmla="*/ 112307 h 148249"/>
                <a:gd name="connsiteX5" fmla="*/ 2100 w 94600"/>
                <a:gd name="connsiteY5" fmla="*/ 41016 h 148249"/>
                <a:gd name="connsiteX6" fmla="*/ 50239 w 94600"/>
                <a:gd name="connsiteY6" fmla="*/ 0 h 148249"/>
                <a:gd name="connsiteX7" fmla="*/ 92766 w 94600"/>
                <a:gd name="connsiteY7" fmla="*/ 43822 h 148249"/>
                <a:gd name="connsiteX8" fmla="*/ 63029 w 94600"/>
                <a:gd name="connsiteY8" fmla="*/ 43822 h 148249"/>
                <a:gd name="connsiteX9" fmla="*/ 48782 w 94600"/>
                <a:gd name="connsiteY9" fmla="*/ 21857 h 148249"/>
                <a:gd name="connsiteX10" fmla="*/ 33023 w 94600"/>
                <a:gd name="connsiteY10" fmla="*/ 37346 h 148249"/>
                <a:gd name="connsiteX11" fmla="*/ 94601 w 94600"/>
                <a:gd name="connsiteY11" fmla="*/ 108421 h 148249"/>
                <a:gd name="connsiteX12" fmla="*/ 66915 w 94600"/>
                <a:gd name="connsiteY12" fmla="*/ 148196 h 1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600" h="148249">
                  <a:moveTo>
                    <a:pt x="24389" y="148250"/>
                  </a:moveTo>
                  <a:cubicBezTo>
                    <a:pt x="3179" y="141719"/>
                    <a:pt x="-1084" y="123478"/>
                    <a:pt x="211" y="103294"/>
                  </a:cubicBezTo>
                  <a:lnTo>
                    <a:pt x="30865" y="103294"/>
                  </a:lnTo>
                  <a:cubicBezTo>
                    <a:pt x="30865" y="117218"/>
                    <a:pt x="31404" y="128875"/>
                    <a:pt x="48242" y="128875"/>
                  </a:cubicBezTo>
                  <a:cubicBezTo>
                    <a:pt x="58550" y="128875"/>
                    <a:pt x="63569" y="122237"/>
                    <a:pt x="63569" y="112307"/>
                  </a:cubicBezTo>
                  <a:cubicBezTo>
                    <a:pt x="63569" y="86079"/>
                    <a:pt x="2100" y="84406"/>
                    <a:pt x="2100" y="41016"/>
                  </a:cubicBezTo>
                  <a:cubicBezTo>
                    <a:pt x="2100" y="18241"/>
                    <a:pt x="13055" y="0"/>
                    <a:pt x="50239" y="0"/>
                  </a:cubicBezTo>
                  <a:cubicBezTo>
                    <a:pt x="79975" y="0"/>
                    <a:pt x="94870" y="13330"/>
                    <a:pt x="92766" y="43822"/>
                  </a:cubicBezTo>
                  <a:lnTo>
                    <a:pt x="63029" y="43822"/>
                  </a:lnTo>
                  <a:cubicBezTo>
                    <a:pt x="63029" y="32866"/>
                    <a:pt x="61195" y="21857"/>
                    <a:pt x="48782" y="21857"/>
                  </a:cubicBezTo>
                  <a:cubicBezTo>
                    <a:pt x="38960" y="21857"/>
                    <a:pt x="33023" y="27254"/>
                    <a:pt x="33023" y="37346"/>
                  </a:cubicBezTo>
                  <a:cubicBezTo>
                    <a:pt x="33023" y="65031"/>
                    <a:pt x="94601" y="62657"/>
                    <a:pt x="94601" y="108421"/>
                  </a:cubicBezTo>
                  <a:cubicBezTo>
                    <a:pt x="94601" y="133732"/>
                    <a:pt x="82134" y="144094"/>
                    <a:pt x="66915" y="148196"/>
                  </a:cubicBezTo>
                </a:path>
              </a:pathLst>
            </a:custGeom>
            <a:solidFill>
              <a:srgbClr val="7D7D7D"/>
            </a:solidFill>
            <a:ln w="5384" cap="flat">
              <a:noFill/>
              <a:prstDash val="solid"/>
              <a:miter/>
            </a:ln>
          </p:spPr>
          <p:txBody>
            <a:bodyPr rtlCol="0" anchor="ctr"/>
            <a:lstStyle/>
            <a:p>
              <a:endParaRPr lang="zh-TW" altLang="en-US"/>
            </a:p>
          </p:txBody>
        </p:sp>
        <p:sp>
          <p:nvSpPr>
            <p:cNvPr id="19" name="手繪多邊形: 圖案 18">
              <a:extLst>
                <a:ext uri="{FF2B5EF4-FFF2-40B4-BE49-F238E27FC236}">
                  <a16:creationId xmlns:a16="http://schemas.microsoft.com/office/drawing/2014/main" id="{A8588B08-9D19-FC75-EC94-7D3A684850A9}"/>
                </a:ext>
              </a:extLst>
            </p:cNvPr>
            <p:cNvSpPr/>
            <p:nvPr/>
          </p:nvSpPr>
          <p:spPr>
            <a:xfrm>
              <a:off x="3297355" y="5054092"/>
              <a:ext cx="98763" cy="148195"/>
            </a:xfrm>
            <a:custGeom>
              <a:avLst/>
              <a:gdLst>
                <a:gd name="connsiteX0" fmla="*/ 68269 w 98763"/>
                <a:gd name="connsiteY0" fmla="*/ 47330 h 148195"/>
                <a:gd name="connsiteX1" fmla="*/ 50028 w 98763"/>
                <a:gd name="connsiteY1" fmla="*/ 21911 h 148195"/>
                <a:gd name="connsiteX2" fmla="*/ 30977 w 98763"/>
                <a:gd name="connsiteY2" fmla="*/ 75825 h 148195"/>
                <a:gd name="connsiteX3" fmla="*/ 52834 w 98763"/>
                <a:gd name="connsiteY3" fmla="*/ 129523 h 148195"/>
                <a:gd name="connsiteX4" fmla="*/ 68053 w 98763"/>
                <a:gd name="connsiteY4" fmla="*/ 126716 h 148195"/>
                <a:gd name="connsiteX5" fmla="*/ 68053 w 98763"/>
                <a:gd name="connsiteY5" fmla="*/ 94336 h 148195"/>
                <a:gd name="connsiteX6" fmla="*/ 51431 w 98763"/>
                <a:gd name="connsiteY6" fmla="*/ 94336 h 148195"/>
                <a:gd name="connsiteX7" fmla="*/ 51431 w 98763"/>
                <a:gd name="connsiteY7" fmla="*/ 71939 h 148195"/>
                <a:gd name="connsiteX8" fmla="*/ 98707 w 98763"/>
                <a:gd name="connsiteY8" fmla="*/ 71939 h 148195"/>
                <a:gd name="connsiteX9" fmla="*/ 98707 w 98763"/>
                <a:gd name="connsiteY9" fmla="*/ 145821 h 148195"/>
                <a:gd name="connsiteX10" fmla="*/ 84460 w 98763"/>
                <a:gd name="connsiteY10" fmla="*/ 148196 h 148195"/>
                <a:gd name="connsiteX11" fmla="*/ 32165 w 98763"/>
                <a:gd name="connsiteY11" fmla="*/ 148196 h 148195"/>
                <a:gd name="connsiteX12" fmla="*/ 0 w 98763"/>
                <a:gd name="connsiteY12" fmla="*/ 74098 h 148195"/>
                <a:gd name="connsiteX13" fmla="*/ 51809 w 98763"/>
                <a:gd name="connsiteY13" fmla="*/ 0 h 148195"/>
                <a:gd name="connsiteX14" fmla="*/ 98653 w 98763"/>
                <a:gd name="connsiteY14" fmla="*/ 47276 h 14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63" h="148195">
                  <a:moveTo>
                    <a:pt x="68269" y="47330"/>
                  </a:moveTo>
                  <a:cubicBezTo>
                    <a:pt x="68485" y="33784"/>
                    <a:pt x="66218" y="21911"/>
                    <a:pt x="50028" y="21911"/>
                  </a:cubicBezTo>
                  <a:cubicBezTo>
                    <a:pt x="30977" y="21911"/>
                    <a:pt x="30977" y="47546"/>
                    <a:pt x="30977" y="75825"/>
                  </a:cubicBezTo>
                  <a:cubicBezTo>
                    <a:pt x="30977" y="121428"/>
                    <a:pt x="35457" y="129523"/>
                    <a:pt x="52834" y="129523"/>
                  </a:cubicBezTo>
                  <a:cubicBezTo>
                    <a:pt x="57961" y="129523"/>
                    <a:pt x="63412" y="128389"/>
                    <a:pt x="68053" y="126716"/>
                  </a:cubicBezTo>
                  <a:lnTo>
                    <a:pt x="68053" y="94336"/>
                  </a:lnTo>
                  <a:lnTo>
                    <a:pt x="51431" y="94336"/>
                  </a:lnTo>
                  <a:lnTo>
                    <a:pt x="51431" y="71939"/>
                  </a:lnTo>
                  <a:lnTo>
                    <a:pt x="98707" y="71939"/>
                  </a:lnTo>
                  <a:lnTo>
                    <a:pt x="98707" y="145821"/>
                  </a:lnTo>
                  <a:cubicBezTo>
                    <a:pt x="95415" y="146576"/>
                    <a:pt x="90288" y="147386"/>
                    <a:pt x="84460" y="148196"/>
                  </a:cubicBezTo>
                  <a:lnTo>
                    <a:pt x="32165" y="148196"/>
                  </a:lnTo>
                  <a:cubicBezTo>
                    <a:pt x="3832" y="141126"/>
                    <a:pt x="0" y="118621"/>
                    <a:pt x="0" y="74098"/>
                  </a:cubicBezTo>
                  <a:cubicBezTo>
                    <a:pt x="0" y="37346"/>
                    <a:pt x="1889" y="0"/>
                    <a:pt x="51809" y="0"/>
                  </a:cubicBezTo>
                  <a:cubicBezTo>
                    <a:pt x="81761" y="0"/>
                    <a:pt x="100380" y="16784"/>
                    <a:pt x="98653" y="47276"/>
                  </a:cubicBezTo>
                </a:path>
              </a:pathLst>
            </a:custGeom>
            <a:solidFill>
              <a:srgbClr val="7D7D7D"/>
            </a:solidFill>
            <a:ln w="5384" cap="flat">
              <a:noFill/>
              <a:prstDash val="solid"/>
              <a:miter/>
            </a:ln>
          </p:spPr>
          <p:txBody>
            <a:bodyPr rtlCol="0" anchor="ctr"/>
            <a:lstStyle/>
            <a:p>
              <a:endParaRPr lang="zh-TW" altLang="en-US"/>
            </a:p>
          </p:txBody>
        </p:sp>
        <p:sp>
          <p:nvSpPr>
            <p:cNvPr id="20" name="手繪多邊形: 圖案 19">
              <a:extLst>
                <a:ext uri="{FF2B5EF4-FFF2-40B4-BE49-F238E27FC236}">
                  <a16:creationId xmlns:a16="http://schemas.microsoft.com/office/drawing/2014/main" id="{993A76A6-D7FF-55A7-4159-59AAA6A1AFD3}"/>
                </a:ext>
              </a:extLst>
            </p:cNvPr>
            <p:cNvSpPr/>
            <p:nvPr/>
          </p:nvSpPr>
          <p:spPr>
            <a:xfrm>
              <a:off x="3403622" y="5054146"/>
              <a:ext cx="93467" cy="148249"/>
            </a:xfrm>
            <a:custGeom>
              <a:avLst/>
              <a:gdLst>
                <a:gd name="connsiteX0" fmla="*/ 50185 w 93467"/>
                <a:gd name="connsiteY0" fmla="*/ 54 h 148249"/>
                <a:gd name="connsiteX1" fmla="*/ 93467 w 93467"/>
                <a:gd name="connsiteY1" fmla="*/ 33892 h 148249"/>
                <a:gd name="connsiteX2" fmla="*/ 93467 w 93467"/>
                <a:gd name="connsiteY2" fmla="*/ 43876 h 148249"/>
                <a:gd name="connsiteX3" fmla="*/ 63731 w 93467"/>
                <a:gd name="connsiteY3" fmla="*/ 43876 h 148249"/>
                <a:gd name="connsiteX4" fmla="*/ 48728 w 93467"/>
                <a:gd name="connsiteY4" fmla="*/ 21911 h 148249"/>
                <a:gd name="connsiteX5" fmla="*/ 32862 w 93467"/>
                <a:gd name="connsiteY5" fmla="*/ 37400 h 148249"/>
                <a:gd name="connsiteX6" fmla="*/ 93467 w 93467"/>
                <a:gd name="connsiteY6" fmla="*/ 98923 h 148249"/>
                <a:gd name="connsiteX7" fmla="*/ 93467 w 93467"/>
                <a:gd name="connsiteY7" fmla="*/ 120024 h 148249"/>
                <a:gd name="connsiteX8" fmla="*/ 66915 w 93467"/>
                <a:gd name="connsiteY8" fmla="*/ 148250 h 148249"/>
                <a:gd name="connsiteX9" fmla="*/ 24281 w 93467"/>
                <a:gd name="connsiteY9" fmla="*/ 148250 h 148249"/>
                <a:gd name="connsiteX10" fmla="*/ 211 w 93467"/>
                <a:gd name="connsiteY10" fmla="*/ 103294 h 148249"/>
                <a:gd name="connsiteX11" fmla="*/ 30703 w 93467"/>
                <a:gd name="connsiteY11" fmla="*/ 103294 h 148249"/>
                <a:gd name="connsiteX12" fmla="*/ 48080 w 93467"/>
                <a:gd name="connsiteY12" fmla="*/ 128875 h 148249"/>
                <a:gd name="connsiteX13" fmla="*/ 63515 w 93467"/>
                <a:gd name="connsiteY13" fmla="*/ 112307 h 148249"/>
                <a:gd name="connsiteX14" fmla="*/ 1938 w 93467"/>
                <a:gd name="connsiteY14" fmla="*/ 41016 h 148249"/>
                <a:gd name="connsiteX15" fmla="*/ 50185 w 93467"/>
                <a:gd name="connsiteY15" fmla="*/ 0 h 1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467" h="148249">
                  <a:moveTo>
                    <a:pt x="50185" y="54"/>
                  </a:moveTo>
                  <a:cubicBezTo>
                    <a:pt x="76899" y="-54"/>
                    <a:pt x="91417" y="10470"/>
                    <a:pt x="93467" y="33892"/>
                  </a:cubicBezTo>
                  <a:lnTo>
                    <a:pt x="93467" y="43876"/>
                  </a:lnTo>
                  <a:lnTo>
                    <a:pt x="63731" y="43876"/>
                  </a:lnTo>
                  <a:cubicBezTo>
                    <a:pt x="63731" y="33244"/>
                    <a:pt x="61087" y="21911"/>
                    <a:pt x="48728" y="21911"/>
                  </a:cubicBezTo>
                  <a:cubicBezTo>
                    <a:pt x="38798" y="21911"/>
                    <a:pt x="32862" y="27308"/>
                    <a:pt x="32862" y="37400"/>
                  </a:cubicBezTo>
                  <a:cubicBezTo>
                    <a:pt x="32862" y="62980"/>
                    <a:pt x="85480" y="62926"/>
                    <a:pt x="93467" y="98923"/>
                  </a:cubicBezTo>
                  <a:lnTo>
                    <a:pt x="93467" y="120024"/>
                  </a:lnTo>
                  <a:cubicBezTo>
                    <a:pt x="90175" y="137078"/>
                    <a:pt x="79490" y="144796"/>
                    <a:pt x="66915" y="148250"/>
                  </a:cubicBezTo>
                  <a:lnTo>
                    <a:pt x="24281" y="148250"/>
                  </a:lnTo>
                  <a:cubicBezTo>
                    <a:pt x="3179" y="141719"/>
                    <a:pt x="-1084" y="123478"/>
                    <a:pt x="211" y="103294"/>
                  </a:cubicBezTo>
                  <a:lnTo>
                    <a:pt x="30703" y="103294"/>
                  </a:lnTo>
                  <a:cubicBezTo>
                    <a:pt x="30703" y="117218"/>
                    <a:pt x="31350" y="128875"/>
                    <a:pt x="48080" y="128875"/>
                  </a:cubicBezTo>
                  <a:cubicBezTo>
                    <a:pt x="58496" y="128875"/>
                    <a:pt x="63515" y="122237"/>
                    <a:pt x="63515" y="112307"/>
                  </a:cubicBezTo>
                  <a:cubicBezTo>
                    <a:pt x="63515" y="86079"/>
                    <a:pt x="1938" y="84406"/>
                    <a:pt x="1938" y="41016"/>
                  </a:cubicBezTo>
                  <a:cubicBezTo>
                    <a:pt x="1938" y="18241"/>
                    <a:pt x="12893" y="108"/>
                    <a:pt x="50185" y="0"/>
                  </a:cubicBezTo>
                </a:path>
              </a:pathLst>
            </a:custGeom>
            <a:solidFill>
              <a:srgbClr val="7D7D7D"/>
            </a:solidFill>
            <a:ln w="5384" cap="flat">
              <a:noFill/>
              <a:prstDash val="solid"/>
              <a:miter/>
            </a:ln>
          </p:spPr>
          <p:txBody>
            <a:bodyPr rtlCol="0" anchor="ctr"/>
            <a:lstStyle/>
            <a:p>
              <a:endParaRPr lang="zh-TW" altLang="en-US"/>
            </a:p>
          </p:txBody>
        </p:sp>
        <p:sp>
          <p:nvSpPr>
            <p:cNvPr id="21" name="手繪多邊形: 圖案 20">
              <a:extLst>
                <a:ext uri="{FF2B5EF4-FFF2-40B4-BE49-F238E27FC236}">
                  <a16:creationId xmlns:a16="http://schemas.microsoft.com/office/drawing/2014/main" id="{2F375377-8375-0CCA-8603-86BE001D13B8}"/>
                </a:ext>
              </a:extLst>
            </p:cNvPr>
            <p:cNvSpPr/>
            <p:nvPr/>
          </p:nvSpPr>
          <p:spPr>
            <a:xfrm>
              <a:off x="3113541" y="5202288"/>
              <a:ext cx="443615" cy="5936"/>
            </a:xfrm>
            <a:custGeom>
              <a:avLst/>
              <a:gdLst>
                <a:gd name="connsiteX0" fmla="*/ 0 w 443615"/>
                <a:gd name="connsiteY0" fmla="*/ 0 h 5936"/>
                <a:gd name="connsiteX1" fmla="*/ 443615 w 443615"/>
                <a:gd name="connsiteY1" fmla="*/ 0 h 5936"/>
                <a:gd name="connsiteX2" fmla="*/ 443615 w 443615"/>
                <a:gd name="connsiteY2" fmla="*/ 5936 h 5936"/>
                <a:gd name="connsiteX3" fmla="*/ 0 w 443615"/>
                <a:gd name="connsiteY3" fmla="*/ 5936 h 5936"/>
                <a:gd name="connsiteX4" fmla="*/ 0 w 443615"/>
                <a:gd name="connsiteY4" fmla="*/ 0 h 5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615" h="5936">
                  <a:moveTo>
                    <a:pt x="0" y="0"/>
                  </a:moveTo>
                  <a:lnTo>
                    <a:pt x="443615" y="0"/>
                  </a:lnTo>
                  <a:lnTo>
                    <a:pt x="443615" y="5936"/>
                  </a:lnTo>
                  <a:lnTo>
                    <a:pt x="0" y="5936"/>
                  </a:lnTo>
                  <a:lnTo>
                    <a:pt x="0" y="0"/>
                  </a:lnTo>
                </a:path>
              </a:pathLst>
            </a:custGeom>
            <a:solidFill>
              <a:srgbClr val="F39626"/>
            </a:solidFill>
            <a:ln w="5384" cap="flat">
              <a:noFill/>
              <a:prstDash val="solid"/>
              <a:miter/>
            </a:ln>
          </p:spPr>
          <p:txBody>
            <a:bodyPr rtlCol="0" anchor="ctr"/>
            <a:lstStyle/>
            <a:p>
              <a:endParaRPr lang="zh-TW" altLang="en-US"/>
            </a:p>
          </p:txBody>
        </p:sp>
        <p:sp>
          <p:nvSpPr>
            <p:cNvPr id="22" name="手繪多邊形: 圖案 21">
              <a:extLst>
                <a:ext uri="{FF2B5EF4-FFF2-40B4-BE49-F238E27FC236}">
                  <a16:creationId xmlns:a16="http://schemas.microsoft.com/office/drawing/2014/main" id="{D850900B-A575-BB69-E625-1ED0336CBDB2}"/>
                </a:ext>
              </a:extLst>
            </p:cNvPr>
            <p:cNvSpPr/>
            <p:nvPr/>
          </p:nvSpPr>
          <p:spPr>
            <a:xfrm>
              <a:off x="3496874" y="5027324"/>
              <a:ext cx="5882" cy="210960"/>
            </a:xfrm>
            <a:custGeom>
              <a:avLst/>
              <a:gdLst>
                <a:gd name="connsiteX0" fmla="*/ 0 w 5882"/>
                <a:gd name="connsiteY0" fmla="*/ 0 h 210960"/>
                <a:gd name="connsiteX1" fmla="*/ 5882 w 5882"/>
                <a:gd name="connsiteY1" fmla="*/ 0 h 210960"/>
                <a:gd name="connsiteX2" fmla="*/ 5882 w 5882"/>
                <a:gd name="connsiteY2" fmla="*/ 210960 h 210960"/>
                <a:gd name="connsiteX3" fmla="*/ 0 w 5882"/>
                <a:gd name="connsiteY3" fmla="*/ 210960 h 210960"/>
              </a:gdLst>
              <a:ahLst/>
              <a:cxnLst>
                <a:cxn ang="0">
                  <a:pos x="connsiteX0" y="connsiteY0"/>
                </a:cxn>
                <a:cxn ang="0">
                  <a:pos x="connsiteX1" y="connsiteY1"/>
                </a:cxn>
                <a:cxn ang="0">
                  <a:pos x="connsiteX2" y="connsiteY2"/>
                </a:cxn>
                <a:cxn ang="0">
                  <a:pos x="connsiteX3" y="connsiteY3"/>
                </a:cxn>
              </a:cxnLst>
              <a:rect l="l" t="t" r="r" b="b"/>
              <a:pathLst>
                <a:path w="5882" h="210960">
                  <a:moveTo>
                    <a:pt x="0" y="0"/>
                  </a:moveTo>
                  <a:lnTo>
                    <a:pt x="5882" y="0"/>
                  </a:lnTo>
                  <a:lnTo>
                    <a:pt x="5882" y="210960"/>
                  </a:lnTo>
                  <a:lnTo>
                    <a:pt x="0" y="210960"/>
                  </a:lnTo>
                  <a:close/>
                </a:path>
              </a:pathLst>
            </a:custGeom>
            <a:solidFill>
              <a:srgbClr val="F39626"/>
            </a:solidFill>
            <a:ln w="5384" cap="flat">
              <a:noFill/>
              <a:prstDash val="solid"/>
              <a:miter/>
            </a:ln>
          </p:spPr>
          <p:txBody>
            <a:bodyPr rtlCol="0" anchor="ctr"/>
            <a:lstStyle/>
            <a:p>
              <a:endParaRPr lang="zh-TW" altLang="en-US"/>
            </a:p>
          </p:txBody>
        </p:sp>
        <p:sp>
          <p:nvSpPr>
            <p:cNvPr id="23" name="手繪多邊形: 圖案 22">
              <a:extLst>
                <a:ext uri="{FF2B5EF4-FFF2-40B4-BE49-F238E27FC236}">
                  <a16:creationId xmlns:a16="http://schemas.microsoft.com/office/drawing/2014/main" id="{71B23466-9D2E-9237-56E1-B75A087FBED3}"/>
                </a:ext>
              </a:extLst>
            </p:cNvPr>
            <p:cNvSpPr/>
            <p:nvPr/>
          </p:nvSpPr>
          <p:spPr>
            <a:xfrm>
              <a:off x="2845213" y="4550303"/>
              <a:ext cx="464770" cy="464878"/>
            </a:xfrm>
            <a:custGeom>
              <a:avLst/>
              <a:gdLst>
                <a:gd name="connsiteX0" fmla="*/ 160176 w 464770"/>
                <a:gd name="connsiteY0" fmla="*/ 267195 h 464878"/>
                <a:gd name="connsiteX1" fmla="*/ 160176 w 464770"/>
                <a:gd name="connsiteY1" fmla="*/ 158881 h 464878"/>
                <a:gd name="connsiteX2" fmla="*/ 232331 w 464770"/>
                <a:gd name="connsiteY2" fmla="*/ 230982 h 464878"/>
                <a:gd name="connsiteX3" fmla="*/ 395962 w 464770"/>
                <a:gd name="connsiteY3" fmla="*/ 67352 h 464878"/>
                <a:gd name="connsiteX4" fmla="*/ 395530 w 464770"/>
                <a:gd name="connsiteY4" fmla="*/ 67028 h 464878"/>
                <a:gd name="connsiteX5" fmla="*/ 395422 w 464770"/>
                <a:gd name="connsiteY5" fmla="*/ 66920 h 464878"/>
                <a:gd name="connsiteX6" fmla="*/ 232385 w 464770"/>
                <a:gd name="connsiteY6" fmla="*/ 0 h 464878"/>
                <a:gd name="connsiteX7" fmla="*/ 0 w 464770"/>
                <a:gd name="connsiteY7" fmla="*/ 232493 h 464878"/>
                <a:gd name="connsiteX8" fmla="*/ 232385 w 464770"/>
                <a:gd name="connsiteY8" fmla="*/ 464879 h 464878"/>
                <a:gd name="connsiteX9" fmla="*/ 464771 w 464770"/>
                <a:gd name="connsiteY9" fmla="*/ 232493 h 464878"/>
                <a:gd name="connsiteX10" fmla="*/ 441241 w 464770"/>
                <a:gd name="connsiteY10" fmla="*/ 130494 h 464878"/>
                <a:gd name="connsiteX11" fmla="*/ 232331 w 464770"/>
                <a:gd name="connsiteY11" fmla="*/ 339403 h 4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770" h="464878">
                  <a:moveTo>
                    <a:pt x="160176" y="267195"/>
                  </a:moveTo>
                  <a:lnTo>
                    <a:pt x="160176" y="158881"/>
                  </a:lnTo>
                  <a:lnTo>
                    <a:pt x="232331" y="230982"/>
                  </a:lnTo>
                  <a:lnTo>
                    <a:pt x="395962" y="67352"/>
                  </a:lnTo>
                  <a:cubicBezTo>
                    <a:pt x="395962" y="67352"/>
                    <a:pt x="395638" y="67136"/>
                    <a:pt x="395530" y="67028"/>
                  </a:cubicBezTo>
                  <a:cubicBezTo>
                    <a:pt x="395530" y="67028"/>
                    <a:pt x="395492" y="66992"/>
                    <a:pt x="395422" y="66920"/>
                  </a:cubicBezTo>
                  <a:cubicBezTo>
                    <a:pt x="353543" y="25473"/>
                    <a:pt x="295905" y="0"/>
                    <a:pt x="232385" y="0"/>
                  </a:cubicBezTo>
                  <a:cubicBezTo>
                    <a:pt x="103996" y="0"/>
                    <a:pt x="0" y="104050"/>
                    <a:pt x="0" y="232493"/>
                  </a:cubicBezTo>
                  <a:cubicBezTo>
                    <a:pt x="0" y="360937"/>
                    <a:pt x="103996" y="464879"/>
                    <a:pt x="232385" y="464879"/>
                  </a:cubicBezTo>
                  <a:cubicBezTo>
                    <a:pt x="360775" y="464879"/>
                    <a:pt x="464771" y="360829"/>
                    <a:pt x="464771" y="232493"/>
                  </a:cubicBezTo>
                  <a:cubicBezTo>
                    <a:pt x="464771" y="195849"/>
                    <a:pt x="456352" y="161310"/>
                    <a:pt x="441241" y="130494"/>
                  </a:cubicBezTo>
                  <a:lnTo>
                    <a:pt x="232331" y="339403"/>
                  </a:lnTo>
                </a:path>
              </a:pathLst>
            </a:custGeom>
            <a:solidFill>
              <a:srgbClr val="F39626"/>
            </a:solidFill>
            <a:ln w="5384" cap="flat">
              <a:noFill/>
              <a:prstDash val="solid"/>
              <a:miter/>
            </a:ln>
          </p:spPr>
          <p:txBody>
            <a:bodyPr rtlCol="0" anchor="ctr"/>
            <a:lstStyle/>
            <a:p>
              <a:endParaRPr lang="zh-TW" altLang="en-US"/>
            </a:p>
          </p:txBody>
        </p:sp>
        <p:sp>
          <p:nvSpPr>
            <p:cNvPr id="24" name="手繪多邊形: 圖案 23">
              <a:extLst>
                <a:ext uri="{FF2B5EF4-FFF2-40B4-BE49-F238E27FC236}">
                  <a16:creationId xmlns:a16="http://schemas.microsoft.com/office/drawing/2014/main" id="{9B550DBD-424D-797A-02CD-9DFA40F35511}"/>
                </a:ext>
              </a:extLst>
            </p:cNvPr>
            <p:cNvSpPr/>
            <p:nvPr/>
          </p:nvSpPr>
          <p:spPr>
            <a:xfrm>
              <a:off x="2656596" y="4805625"/>
              <a:ext cx="90126" cy="65301"/>
            </a:xfrm>
            <a:custGeom>
              <a:avLst/>
              <a:gdLst>
                <a:gd name="connsiteX0" fmla="*/ 54669 w 90126"/>
                <a:gd name="connsiteY0" fmla="*/ 41123 h 65301"/>
                <a:gd name="connsiteX1" fmla="*/ 87590 w 90126"/>
                <a:gd name="connsiteY1" fmla="*/ 36266 h 65301"/>
                <a:gd name="connsiteX2" fmla="*/ 90126 w 90126"/>
                <a:gd name="connsiteY2" fmla="*/ 52996 h 65301"/>
                <a:gd name="connsiteX3" fmla="*/ 7879 w 90126"/>
                <a:gd name="connsiteY3" fmla="*/ 65301 h 65301"/>
                <a:gd name="connsiteX4" fmla="*/ 5397 w 90126"/>
                <a:gd name="connsiteY4" fmla="*/ 48409 h 65301"/>
                <a:gd name="connsiteX5" fmla="*/ 41987 w 90126"/>
                <a:gd name="connsiteY5" fmla="*/ 43012 h 65301"/>
                <a:gd name="connsiteX6" fmla="*/ 39181 w 90126"/>
                <a:gd name="connsiteY6" fmla="*/ 23638 h 65301"/>
                <a:gd name="connsiteX7" fmla="*/ 2536 w 90126"/>
                <a:gd name="connsiteY7" fmla="*/ 29197 h 65301"/>
                <a:gd name="connsiteX8" fmla="*/ 0 w 90126"/>
                <a:gd name="connsiteY8" fmla="*/ 12305 h 65301"/>
                <a:gd name="connsiteX9" fmla="*/ 82139 w 90126"/>
                <a:gd name="connsiteY9" fmla="*/ 0 h 65301"/>
                <a:gd name="connsiteX10" fmla="*/ 84675 w 90126"/>
                <a:gd name="connsiteY10" fmla="*/ 16892 h 65301"/>
                <a:gd name="connsiteX11" fmla="*/ 51755 w 90126"/>
                <a:gd name="connsiteY11" fmla="*/ 21803 h 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26" h="65301">
                  <a:moveTo>
                    <a:pt x="54669" y="41123"/>
                  </a:moveTo>
                  <a:lnTo>
                    <a:pt x="87590" y="36266"/>
                  </a:lnTo>
                  <a:lnTo>
                    <a:pt x="90126" y="52996"/>
                  </a:lnTo>
                  <a:lnTo>
                    <a:pt x="7879" y="65301"/>
                  </a:lnTo>
                  <a:lnTo>
                    <a:pt x="5397" y="48409"/>
                  </a:lnTo>
                  <a:lnTo>
                    <a:pt x="41987" y="43012"/>
                  </a:lnTo>
                  <a:lnTo>
                    <a:pt x="39181" y="23638"/>
                  </a:lnTo>
                  <a:lnTo>
                    <a:pt x="2536" y="29197"/>
                  </a:lnTo>
                  <a:lnTo>
                    <a:pt x="0" y="12305"/>
                  </a:lnTo>
                  <a:lnTo>
                    <a:pt x="82139" y="0"/>
                  </a:lnTo>
                  <a:lnTo>
                    <a:pt x="84675" y="16892"/>
                  </a:lnTo>
                  <a:lnTo>
                    <a:pt x="51755" y="21803"/>
                  </a:lnTo>
                </a:path>
              </a:pathLst>
            </a:custGeom>
            <a:solidFill>
              <a:srgbClr val="F39626"/>
            </a:solidFill>
            <a:ln w="5384" cap="flat">
              <a:noFill/>
              <a:prstDash val="solid"/>
              <a:miter/>
            </a:ln>
          </p:spPr>
          <p:txBody>
            <a:bodyPr rtlCol="0" anchor="ctr"/>
            <a:lstStyle/>
            <a:p>
              <a:endParaRPr lang="zh-TW" altLang="en-US"/>
            </a:p>
          </p:txBody>
        </p:sp>
        <p:sp>
          <p:nvSpPr>
            <p:cNvPr id="25" name="手繪多邊形: 圖案 24">
              <a:extLst>
                <a:ext uri="{FF2B5EF4-FFF2-40B4-BE49-F238E27FC236}">
                  <a16:creationId xmlns:a16="http://schemas.microsoft.com/office/drawing/2014/main" id="{894C7CD5-B7C1-DF6F-0355-E1918EA7B45E}"/>
                </a:ext>
              </a:extLst>
            </p:cNvPr>
            <p:cNvSpPr/>
            <p:nvPr/>
          </p:nvSpPr>
          <p:spPr>
            <a:xfrm>
              <a:off x="2668307" y="4883176"/>
              <a:ext cx="93310" cy="69510"/>
            </a:xfrm>
            <a:custGeom>
              <a:avLst/>
              <a:gdLst>
                <a:gd name="connsiteX0" fmla="*/ 5559 w 93310"/>
                <a:gd name="connsiteY0" fmla="*/ 21965 h 69510"/>
                <a:gd name="connsiteX1" fmla="*/ 24447 w 93310"/>
                <a:gd name="connsiteY1" fmla="*/ 20292 h 69510"/>
                <a:gd name="connsiteX2" fmla="*/ 32111 w 93310"/>
                <a:gd name="connsiteY2" fmla="*/ 42149 h 69510"/>
                <a:gd name="connsiteX3" fmla="*/ 16244 w 93310"/>
                <a:gd name="connsiteY3" fmla="*/ 52565 h 69510"/>
                <a:gd name="connsiteX4" fmla="*/ 22127 w 93310"/>
                <a:gd name="connsiteY4" fmla="*/ 69511 h 69510"/>
                <a:gd name="connsiteX5" fmla="*/ 93310 w 93310"/>
                <a:gd name="connsiteY5" fmla="*/ 21209 h 69510"/>
                <a:gd name="connsiteX6" fmla="*/ 85863 w 93310"/>
                <a:gd name="connsiteY6" fmla="*/ 0 h 69510"/>
                <a:gd name="connsiteX7" fmla="*/ 0 w 93310"/>
                <a:gd name="connsiteY7" fmla="*/ 6152 h 69510"/>
                <a:gd name="connsiteX8" fmla="*/ 42958 w 93310"/>
                <a:gd name="connsiteY8" fmla="*/ 34539 h 69510"/>
                <a:gd name="connsiteX9" fmla="*/ 37616 w 93310"/>
                <a:gd name="connsiteY9" fmla="*/ 19267 h 69510"/>
                <a:gd name="connsiteX10" fmla="*/ 74044 w 93310"/>
                <a:gd name="connsiteY10" fmla="*/ 14787 h 69510"/>
                <a:gd name="connsiteX11" fmla="*/ 74152 w 93310"/>
                <a:gd name="connsiteY11" fmla="*/ 15003 h 69510"/>
                <a:gd name="connsiteX12" fmla="*/ 42958 w 93310"/>
                <a:gd name="connsiteY12" fmla="*/ 34539 h 6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310" h="69510">
                  <a:moveTo>
                    <a:pt x="5559" y="21965"/>
                  </a:moveTo>
                  <a:lnTo>
                    <a:pt x="24447" y="20292"/>
                  </a:lnTo>
                  <a:lnTo>
                    <a:pt x="32111" y="42149"/>
                  </a:lnTo>
                  <a:lnTo>
                    <a:pt x="16244" y="52565"/>
                  </a:lnTo>
                  <a:lnTo>
                    <a:pt x="22127" y="69511"/>
                  </a:lnTo>
                  <a:lnTo>
                    <a:pt x="93310" y="21209"/>
                  </a:lnTo>
                  <a:lnTo>
                    <a:pt x="85863" y="0"/>
                  </a:lnTo>
                  <a:lnTo>
                    <a:pt x="0" y="6152"/>
                  </a:lnTo>
                  <a:moveTo>
                    <a:pt x="42958" y="34539"/>
                  </a:moveTo>
                  <a:lnTo>
                    <a:pt x="37616" y="19267"/>
                  </a:lnTo>
                  <a:lnTo>
                    <a:pt x="74044" y="14787"/>
                  </a:lnTo>
                  <a:lnTo>
                    <a:pt x="74152" y="15003"/>
                  </a:lnTo>
                  <a:lnTo>
                    <a:pt x="42958" y="34539"/>
                  </a:lnTo>
                  <a:close/>
                </a:path>
              </a:pathLst>
            </a:custGeom>
            <a:solidFill>
              <a:srgbClr val="F39626"/>
            </a:solidFill>
            <a:ln w="5384" cap="flat">
              <a:noFill/>
              <a:prstDash val="solid"/>
              <a:miter/>
            </a:ln>
          </p:spPr>
          <p:txBody>
            <a:bodyPr rtlCol="0" anchor="ctr"/>
            <a:lstStyle/>
            <a:p>
              <a:endParaRPr lang="zh-TW" altLang="en-US"/>
            </a:p>
          </p:txBody>
        </p:sp>
        <p:sp>
          <p:nvSpPr>
            <p:cNvPr id="26" name="手繪多邊形: 圖案 25">
              <a:extLst>
                <a:ext uri="{FF2B5EF4-FFF2-40B4-BE49-F238E27FC236}">
                  <a16:creationId xmlns:a16="http://schemas.microsoft.com/office/drawing/2014/main" id="{753FFCCA-E680-F06E-6C1D-4DFD7DE67888}"/>
                </a:ext>
              </a:extLst>
            </p:cNvPr>
            <p:cNvSpPr/>
            <p:nvPr/>
          </p:nvSpPr>
          <p:spPr>
            <a:xfrm>
              <a:off x="2705983" y="4935488"/>
              <a:ext cx="83682" cy="70445"/>
            </a:xfrm>
            <a:custGeom>
              <a:avLst/>
              <a:gdLst>
                <a:gd name="connsiteX0" fmla="*/ 28272 w 83682"/>
                <a:gd name="connsiteY0" fmla="*/ 11694 h 70445"/>
                <a:gd name="connsiteX1" fmla="*/ 79596 w 83682"/>
                <a:gd name="connsiteY1" fmla="*/ 14986 h 70445"/>
                <a:gd name="connsiteX2" fmla="*/ 67129 w 83682"/>
                <a:gd name="connsiteY2" fmla="*/ 49256 h 70445"/>
                <a:gd name="connsiteX3" fmla="*/ 58926 w 83682"/>
                <a:gd name="connsiteY3" fmla="*/ 34685 h 70445"/>
                <a:gd name="connsiteX4" fmla="*/ 68748 w 83682"/>
                <a:gd name="connsiteY4" fmla="*/ 21139 h 70445"/>
                <a:gd name="connsiteX5" fmla="*/ 36799 w 83682"/>
                <a:gd name="connsiteY5" fmla="*/ 26751 h 70445"/>
                <a:gd name="connsiteX6" fmla="*/ 15590 w 83682"/>
                <a:gd name="connsiteY6" fmla="*/ 51091 h 70445"/>
                <a:gd name="connsiteX7" fmla="*/ 34209 w 83682"/>
                <a:gd name="connsiteY7" fmla="*/ 49634 h 70445"/>
                <a:gd name="connsiteX8" fmla="*/ 42520 w 83682"/>
                <a:gd name="connsiteY8" fmla="*/ 64205 h 70445"/>
                <a:gd name="connsiteX9" fmla="*/ 4796 w 83682"/>
                <a:gd name="connsiteY9" fmla="*/ 57243 h 70445"/>
                <a:gd name="connsiteX10" fmla="*/ 28326 w 83682"/>
                <a:gd name="connsiteY10" fmla="*/ 11694 h 7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82" h="70445">
                  <a:moveTo>
                    <a:pt x="28272" y="11694"/>
                  </a:moveTo>
                  <a:cubicBezTo>
                    <a:pt x="47431" y="847"/>
                    <a:pt x="65672" y="-9407"/>
                    <a:pt x="79596" y="14986"/>
                  </a:cubicBezTo>
                  <a:cubicBezTo>
                    <a:pt x="88123" y="30097"/>
                    <a:pt x="82996" y="40999"/>
                    <a:pt x="67129" y="49256"/>
                  </a:cubicBezTo>
                  <a:lnTo>
                    <a:pt x="58926" y="34685"/>
                  </a:lnTo>
                  <a:cubicBezTo>
                    <a:pt x="68532" y="29288"/>
                    <a:pt x="71285" y="25510"/>
                    <a:pt x="68748" y="21139"/>
                  </a:cubicBezTo>
                  <a:cubicBezTo>
                    <a:pt x="64053" y="12828"/>
                    <a:pt x="55418" y="16228"/>
                    <a:pt x="36799" y="26751"/>
                  </a:cubicBezTo>
                  <a:cubicBezTo>
                    <a:pt x="18342" y="37167"/>
                    <a:pt x="10895" y="42780"/>
                    <a:pt x="15590" y="51091"/>
                  </a:cubicBezTo>
                  <a:cubicBezTo>
                    <a:pt x="19529" y="58053"/>
                    <a:pt x="28380" y="52656"/>
                    <a:pt x="34209" y="49634"/>
                  </a:cubicBezTo>
                  <a:lnTo>
                    <a:pt x="42520" y="64205"/>
                  </a:lnTo>
                  <a:cubicBezTo>
                    <a:pt x="23145" y="75107"/>
                    <a:pt x="12676" y="71059"/>
                    <a:pt x="4796" y="57243"/>
                  </a:cubicBezTo>
                  <a:cubicBezTo>
                    <a:pt x="-8966" y="32796"/>
                    <a:pt x="9384" y="22380"/>
                    <a:pt x="28326" y="11694"/>
                  </a:cubicBezTo>
                </a:path>
              </a:pathLst>
            </a:custGeom>
            <a:solidFill>
              <a:srgbClr val="F39626"/>
            </a:solidFill>
            <a:ln w="5384" cap="flat">
              <a:noFill/>
              <a:prstDash val="solid"/>
              <a:miter/>
            </a:ln>
          </p:spPr>
          <p:txBody>
            <a:bodyPr rtlCol="0" anchor="ctr"/>
            <a:lstStyle/>
            <a:p>
              <a:endParaRPr lang="zh-TW" altLang="en-US"/>
            </a:p>
          </p:txBody>
        </p:sp>
        <p:sp>
          <p:nvSpPr>
            <p:cNvPr id="27" name="手繪多邊形: 圖案 26">
              <a:extLst>
                <a:ext uri="{FF2B5EF4-FFF2-40B4-BE49-F238E27FC236}">
                  <a16:creationId xmlns:a16="http://schemas.microsoft.com/office/drawing/2014/main" id="{061EAAFD-A217-E75D-0230-D3486A893A5A}"/>
                </a:ext>
              </a:extLst>
            </p:cNvPr>
            <p:cNvSpPr/>
            <p:nvPr/>
          </p:nvSpPr>
          <p:spPr>
            <a:xfrm>
              <a:off x="2744107" y="4986063"/>
              <a:ext cx="80764" cy="75990"/>
            </a:xfrm>
            <a:custGeom>
              <a:avLst/>
              <a:gdLst>
                <a:gd name="connsiteX0" fmla="*/ 23176 w 80764"/>
                <a:gd name="connsiteY0" fmla="*/ 16922 h 75990"/>
                <a:gd name="connsiteX1" fmla="*/ 74122 w 80764"/>
                <a:gd name="connsiteY1" fmla="*/ 11525 h 75990"/>
                <a:gd name="connsiteX2" fmla="*/ 67754 w 80764"/>
                <a:gd name="connsiteY2" fmla="*/ 47414 h 75990"/>
                <a:gd name="connsiteX3" fmla="*/ 57176 w 80764"/>
                <a:gd name="connsiteY3" fmla="*/ 34408 h 75990"/>
                <a:gd name="connsiteX4" fmla="*/ 64516 w 80764"/>
                <a:gd name="connsiteY4" fmla="*/ 19405 h 75990"/>
                <a:gd name="connsiteX5" fmla="*/ 34132 w 80764"/>
                <a:gd name="connsiteY5" fmla="*/ 30360 h 75990"/>
                <a:gd name="connsiteX6" fmla="*/ 17294 w 80764"/>
                <a:gd name="connsiteY6" fmla="*/ 57938 h 75990"/>
                <a:gd name="connsiteX7" fmla="*/ 35319 w 80764"/>
                <a:gd name="connsiteY7" fmla="*/ 53350 h 75990"/>
                <a:gd name="connsiteX8" fmla="*/ 45897 w 80764"/>
                <a:gd name="connsiteY8" fmla="*/ 66357 h 75990"/>
                <a:gd name="connsiteX9" fmla="*/ 7634 w 80764"/>
                <a:gd name="connsiteY9" fmla="*/ 65817 h 75990"/>
                <a:gd name="connsiteX10" fmla="*/ 23176 w 80764"/>
                <a:gd name="connsiteY10" fmla="*/ 16922 h 7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64" h="75990">
                  <a:moveTo>
                    <a:pt x="23176" y="16922"/>
                  </a:moveTo>
                  <a:cubicBezTo>
                    <a:pt x="40230" y="2998"/>
                    <a:pt x="56421" y="-10224"/>
                    <a:pt x="74122" y="11525"/>
                  </a:cubicBezTo>
                  <a:cubicBezTo>
                    <a:pt x="85185" y="25071"/>
                    <a:pt x="82001" y="36620"/>
                    <a:pt x="67754" y="47414"/>
                  </a:cubicBezTo>
                  <a:lnTo>
                    <a:pt x="57176" y="34408"/>
                  </a:lnTo>
                  <a:cubicBezTo>
                    <a:pt x="65703" y="27446"/>
                    <a:pt x="67754" y="23398"/>
                    <a:pt x="64516" y="19405"/>
                  </a:cubicBezTo>
                  <a:cubicBezTo>
                    <a:pt x="58525" y="11903"/>
                    <a:pt x="50538" y="16814"/>
                    <a:pt x="34132" y="30360"/>
                  </a:cubicBezTo>
                  <a:cubicBezTo>
                    <a:pt x="17618" y="43798"/>
                    <a:pt x="11250" y="50544"/>
                    <a:pt x="17294" y="57938"/>
                  </a:cubicBezTo>
                  <a:cubicBezTo>
                    <a:pt x="22313" y="64090"/>
                    <a:pt x="30084" y="57290"/>
                    <a:pt x="35319" y="53350"/>
                  </a:cubicBezTo>
                  <a:lnTo>
                    <a:pt x="45897" y="66357"/>
                  </a:lnTo>
                  <a:cubicBezTo>
                    <a:pt x="28735" y="80388"/>
                    <a:pt x="17672" y="78122"/>
                    <a:pt x="7634" y="65817"/>
                  </a:cubicBezTo>
                  <a:cubicBezTo>
                    <a:pt x="-10068" y="44068"/>
                    <a:pt x="6338" y="30630"/>
                    <a:pt x="23176" y="16922"/>
                  </a:cubicBezTo>
                </a:path>
              </a:pathLst>
            </a:custGeom>
            <a:solidFill>
              <a:srgbClr val="F39626"/>
            </a:solidFill>
            <a:ln w="5384"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5B413AE3-61EB-201C-8503-6B9BE5008C65}"/>
                </a:ext>
              </a:extLst>
            </p:cNvPr>
            <p:cNvSpPr/>
            <p:nvPr/>
          </p:nvSpPr>
          <p:spPr>
            <a:xfrm>
              <a:off x="2782502" y="5021550"/>
              <a:ext cx="85916" cy="73827"/>
            </a:xfrm>
            <a:custGeom>
              <a:avLst/>
              <a:gdLst>
                <a:gd name="connsiteX0" fmla="*/ 0 w 85916"/>
                <a:gd name="connsiteY0" fmla="*/ 62711 h 73827"/>
                <a:gd name="connsiteX1" fmla="*/ 12790 w 85916"/>
                <a:gd name="connsiteY1" fmla="*/ 73828 h 73827"/>
                <a:gd name="connsiteX2" fmla="*/ 35133 w 85916"/>
                <a:gd name="connsiteY2" fmla="*/ 48409 h 73827"/>
                <a:gd name="connsiteX3" fmla="*/ 44631 w 85916"/>
                <a:gd name="connsiteY3" fmla="*/ 56612 h 73827"/>
                <a:gd name="connsiteX4" fmla="*/ 77768 w 85916"/>
                <a:gd name="connsiteY4" fmla="*/ 53158 h 73827"/>
                <a:gd name="connsiteX5" fmla="*/ 77768 w 85916"/>
                <a:gd name="connsiteY5" fmla="*/ 20184 h 73827"/>
                <a:gd name="connsiteX6" fmla="*/ 54669 w 85916"/>
                <a:gd name="connsiteY6" fmla="*/ 0 h 73827"/>
                <a:gd name="connsiteX7" fmla="*/ 59041 w 85916"/>
                <a:gd name="connsiteY7" fmla="*/ 20940 h 73827"/>
                <a:gd name="connsiteX8" fmla="*/ 65517 w 85916"/>
                <a:gd name="connsiteY8" fmla="*/ 26552 h 73827"/>
                <a:gd name="connsiteX9" fmla="*/ 64438 w 85916"/>
                <a:gd name="connsiteY9" fmla="*/ 42149 h 73827"/>
                <a:gd name="connsiteX10" fmla="*/ 50676 w 85916"/>
                <a:gd name="connsiteY10" fmla="*/ 44955 h 73827"/>
                <a:gd name="connsiteX11" fmla="*/ 43552 w 85916"/>
                <a:gd name="connsiteY11" fmla="*/ 38695 h 73827"/>
                <a:gd name="connsiteX12" fmla="*/ 59095 w 85916"/>
                <a:gd name="connsiteY12" fmla="*/ 20886 h 7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16" h="73827">
                  <a:moveTo>
                    <a:pt x="0" y="62711"/>
                  </a:moveTo>
                  <a:lnTo>
                    <a:pt x="12790" y="73828"/>
                  </a:lnTo>
                  <a:lnTo>
                    <a:pt x="35133" y="48409"/>
                  </a:lnTo>
                  <a:lnTo>
                    <a:pt x="44631" y="56612"/>
                  </a:lnTo>
                  <a:cubicBezTo>
                    <a:pt x="59634" y="69834"/>
                    <a:pt x="71561" y="60282"/>
                    <a:pt x="77768" y="53158"/>
                  </a:cubicBezTo>
                  <a:cubicBezTo>
                    <a:pt x="87752" y="41717"/>
                    <a:pt x="89479" y="30492"/>
                    <a:pt x="77768" y="20184"/>
                  </a:cubicBezTo>
                  <a:lnTo>
                    <a:pt x="54669" y="0"/>
                  </a:lnTo>
                  <a:moveTo>
                    <a:pt x="59041" y="20940"/>
                  </a:moveTo>
                  <a:lnTo>
                    <a:pt x="65517" y="26552"/>
                  </a:lnTo>
                  <a:cubicBezTo>
                    <a:pt x="71291" y="31571"/>
                    <a:pt x="68917" y="37076"/>
                    <a:pt x="64438" y="42149"/>
                  </a:cubicBezTo>
                  <a:cubicBezTo>
                    <a:pt x="60822" y="46304"/>
                    <a:pt x="54453" y="48301"/>
                    <a:pt x="50676" y="44955"/>
                  </a:cubicBezTo>
                  <a:lnTo>
                    <a:pt x="43552" y="38695"/>
                  </a:lnTo>
                  <a:lnTo>
                    <a:pt x="59095" y="20886"/>
                  </a:lnTo>
                  <a:close/>
                </a:path>
              </a:pathLst>
            </a:custGeom>
            <a:solidFill>
              <a:srgbClr val="F39626"/>
            </a:solidFill>
            <a:ln w="5384"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174990C6-8348-4E90-1302-1203C0B5F272}"/>
                </a:ext>
              </a:extLst>
            </p:cNvPr>
            <p:cNvSpPr/>
            <p:nvPr/>
          </p:nvSpPr>
          <p:spPr>
            <a:xfrm>
              <a:off x="2656919" y="4358556"/>
              <a:ext cx="846430" cy="635470"/>
            </a:xfrm>
            <a:custGeom>
              <a:avLst/>
              <a:gdLst>
                <a:gd name="connsiteX0" fmla="*/ 846431 w 846430"/>
                <a:gd name="connsiteY0" fmla="*/ 635471 h 635470"/>
                <a:gd name="connsiteX1" fmla="*/ 846431 w 846430"/>
                <a:gd name="connsiteY1" fmla="*/ 423701 h 635470"/>
                <a:gd name="connsiteX2" fmla="*/ 422838 w 846430"/>
                <a:gd name="connsiteY2" fmla="*/ 0 h 635470"/>
                <a:gd name="connsiteX3" fmla="*/ 0 w 846430"/>
                <a:gd name="connsiteY3" fmla="*/ 415552 h 635470"/>
                <a:gd name="connsiteX4" fmla="*/ 83866 w 846430"/>
                <a:gd name="connsiteY4" fmla="*/ 415552 h 635470"/>
                <a:gd name="connsiteX5" fmla="*/ 422784 w 846430"/>
                <a:gd name="connsiteY5" fmla="*/ 84729 h 635470"/>
                <a:gd name="connsiteX6" fmla="*/ 761701 w 846430"/>
                <a:gd name="connsiteY6" fmla="*/ 423701 h 635470"/>
                <a:gd name="connsiteX7" fmla="*/ 761701 w 846430"/>
                <a:gd name="connsiteY7" fmla="*/ 635471 h 63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430" h="635470">
                  <a:moveTo>
                    <a:pt x="846431" y="635471"/>
                  </a:moveTo>
                  <a:lnTo>
                    <a:pt x="846431" y="423701"/>
                  </a:lnTo>
                  <a:cubicBezTo>
                    <a:pt x="846431" y="189643"/>
                    <a:pt x="656734" y="0"/>
                    <a:pt x="422838" y="0"/>
                  </a:cubicBezTo>
                  <a:cubicBezTo>
                    <a:pt x="188941" y="0"/>
                    <a:pt x="0" y="181602"/>
                    <a:pt x="0" y="415552"/>
                  </a:cubicBezTo>
                  <a:cubicBezTo>
                    <a:pt x="0" y="415876"/>
                    <a:pt x="83866" y="415876"/>
                    <a:pt x="83866" y="415552"/>
                  </a:cubicBezTo>
                  <a:cubicBezTo>
                    <a:pt x="83866" y="228446"/>
                    <a:pt x="235569" y="84729"/>
                    <a:pt x="422784" y="84729"/>
                  </a:cubicBezTo>
                  <a:cubicBezTo>
                    <a:pt x="609998" y="84729"/>
                    <a:pt x="761701" y="236487"/>
                    <a:pt x="761701" y="423701"/>
                  </a:cubicBezTo>
                  <a:lnTo>
                    <a:pt x="761701" y="635471"/>
                  </a:lnTo>
                </a:path>
              </a:pathLst>
            </a:custGeom>
            <a:solidFill>
              <a:srgbClr val="7D7D7D"/>
            </a:solidFill>
            <a:ln w="5384"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9A87E4E6-ABE0-393D-CF04-FE340904C1F6}"/>
                </a:ext>
              </a:extLst>
            </p:cNvPr>
            <p:cNvSpPr/>
            <p:nvPr/>
          </p:nvSpPr>
          <p:spPr>
            <a:xfrm>
              <a:off x="2735721" y="4546951"/>
              <a:ext cx="50789" cy="46432"/>
            </a:xfrm>
            <a:custGeom>
              <a:avLst/>
              <a:gdLst>
                <a:gd name="connsiteX0" fmla="*/ 46080 w 50789"/>
                <a:gd name="connsiteY0" fmla="*/ 38701 h 46432"/>
                <a:gd name="connsiteX1" fmla="*/ 24115 w 50789"/>
                <a:gd name="connsiteY1" fmla="*/ 42047 h 46432"/>
                <a:gd name="connsiteX2" fmla="*/ 29997 w 50789"/>
                <a:gd name="connsiteY2" fmla="*/ 33196 h 46432"/>
                <a:gd name="connsiteX3" fmla="*/ 40737 w 50789"/>
                <a:gd name="connsiteY3" fmla="*/ 33196 h 46432"/>
                <a:gd name="connsiteX4" fmla="*/ 39010 w 50789"/>
                <a:gd name="connsiteY4" fmla="*/ 25478 h 46432"/>
                <a:gd name="connsiteX5" fmla="*/ 6629 w 50789"/>
                <a:gd name="connsiteY5" fmla="*/ 29418 h 46432"/>
                <a:gd name="connsiteX6" fmla="*/ 4147 w 50789"/>
                <a:gd name="connsiteY6" fmla="*/ 7669 h 46432"/>
                <a:gd name="connsiteX7" fmla="*/ 24924 w 50789"/>
                <a:gd name="connsiteY7" fmla="*/ 3945 h 46432"/>
                <a:gd name="connsiteX8" fmla="*/ 19258 w 50789"/>
                <a:gd name="connsiteY8" fmla="*/ 12472 h 46432"/>
                <a:gd name="connsiteX9" fmla="*/ 10191 w 50789"/>
                <a:gd name="connsiteY9" fmla="*/ 12256 h 46432"/>
                <a:gd name="connsiteX10" fmla="*/ 11594 w 50789"/>
                <a:gd name="connsiteY10" fmla="*/ 19866 h 46432"/>
                <a:gd name="connsiteX11" fmla="*/ 43867 w 50789"/>
                <a:gd name="connsiteY11" fmla="*/ 15926 h 46432"/>
                <a:gd name="connsiteX12" fmla="*/ 46134 w 50789"/>
                <a:gd name="connsiteY12" fmla="*/ 38701 h 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9" h="46432">
                  <a:moveTo>
                    <a:pt x="46080" y="38701"/>
                  </a:moveTo>
                  <a:cubicBezTo>
                    <a:pt x="38740" y="49548"/>
                    <a:pt x="31131" y="47335"/>
                    <a:pt x="24115" y="42047"/>
                  </a:cubicBezTo>
                  <a:lnTo>
                    <a:pt x="29997" y="33196"/>
                  </a:lnTo>
                  <a:cubicBezTo>
                    <a:pt x="34045" y="35894"/>
                    <a:pt x="37553" y="37999"/>
                    <a:pt x="40737" y="33196"/>
                  </a:cubicBezTo>
                  <a:cubicBezTo>
                    <a:pt x="42680" y="30174"/>
                    <a:pt x="41816" y="27475"/>
                    <a:pt x="39010" y="25478"/>
                  </a:cubicBezTo>
                  <a:cubicBezTo>
                    <a:pt x="31454" y="20459"/>
                    <a:pt x="19096" y="37891"/>
                    <a:pt x="6629" y="29418"/>
                  </a:cubicBezTo>
                  <a:cubicBezTo>
                    <a:pt x="45" y="25047"/>
                    <a:pt x="-3085" y="18409"/>
                    <a:pt x="4147" y="7669"/>
                  </a:cubicBezTo>
                  <a:cubicBezTo>
                    <a:pt x="9813" y="-858"/>
                    <a:pt x="16613" y="-2531"/>
                    <a:pt x="24924" y="3945"/>
                  </a:cubicBezTo>
                  <a:lnTo>
                    <a:pt x="19258" y="12472"/>
                  </a:lnTo>
                  <a:cubicBezTo>
                    <a:pt x="16074" y="10367"/>
                    <a:pt x="12620" y="8748"/>
                    <a:pt x="10191" y="12256"/>
                  </a:cubicBezTo>
                  <a:cubicBezTo>
                    <a:pt x="8248" y="15171"/>
                    <a:pt x="8680" y="17869"/>
                    <a:pt x="11594" y="19866"/>
                  </a:cubicBezTo>
                  <a:cubicBezTo>
                    <a:pt x="19581" y="25155"/>
                    <a:pt x="30753" y="7075"/>
                    <a:pt x="43867" y="15926"/>
                  </a:cubicBezTo>
                  <a:cubicBezTo>
                    <a:pt x="54768" y="23212"/>
                    <a:pt x="50613" y="32063"/>
                    <a:pt x="46134" y="38701"/>
                  </a:cubicBezTo>
                </a:path>
              </a:pathLst>
            </a:custGeom>
            <a:solidFill>
              <a:srgbClr val="FFFFFF"/>
            </a:solidFill>
            <a:ln w="5384"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CB7C7FC1-8C58-EFAE-3671-77169AFE3590}"/>
                </a:ext>
              </a:extLst>
            </p:cNvPr>
            <p:cNvSpPr/>
            <p:nvPr/>
          </p:nvSpPr>
          <p:spPr>
            <a:xfrm>
              <a:off x="2755788" y="4504376"/>
              <a:ext cx="53913" cy="51485"/>
            </a:xfrm>
            <a:custGeom>
              <a:avLst/>
              <a:gdLst>
                <a:gd name="connsiteX0" fmla="*/ 33676 w 53913"/>
                <a:gd name="connsiteY0" fmla="*/ 40152 h 51485"/>
                <a:gd name="connsiteX1" fmla="*/ 0 w 53913"/>
                <a:gd name="connsiteY1" fmla="*/ 28819 h 51485"/>
                <a:gd name="connsiteX2" fmla="*/ 7555 w 53913"/>
                <a:gd name="connsiteY2" fmla="*/ 20076 h 51485"/>
                <a:gd name="connsiteX3" fmla="*/ 28657 w 53913"/>
                <a:gd name="connsiteY3" fmla="*/ 28063 h 51485"/>
                <a:gd name="connsiteX4" fmla="*/ 17647 w 53913"/>
                <a:gd name="connsiteY4" fmla="*/ 8203 h 51485"/>
                <a:gd name="connsiteX5" fmla="*/ 24609 w 53913"/>
                <a:gd name="connsiteY5" fmla="*/ 0 h 51485"/>
                <a:gd name="connsiteX6" fmla="*/ 40584 w 53913"/>
                <a:gd name="connsiteY6" fmla="*/ 32165 h 51485"/>
                <a:gd name="connsiteX7" fmla="*/ 53914 w 53913"/>
                <a:gd name="connsiteY7" fmla="*/ 43498 h 51485"/>
                <a:gd name="connsiteX8" fmla="*/ 47060 w 53913"/>
                <a:gd name="connsiteY8" fmla="*/ 51485 h 5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3" h="51485">
                  <a:moveTo>
                    <a:pt x="33676" y="40152"/>
                  </a:moveTo>
                  <a:lnTo>
                    <a:pt x="0" y="28819"/>
                  </a:lnTo>
                  <a:lnTo>
                    <a:pt x="7555" y="20076"/>
                  </a:lnTo>
                  <a:lnTo>
                    <a:pt x="28657" y="28063"/>
                  </a:lnTo>
                  <a:lnTo>
                    <a:pt x="17647" y="8203"/>
                  </a:lnTo>
                  <a:lnTo>
                    <a:pt x="24609" y="0"/>
                  </a:lnTo>
                  <a:lnTo>
                    <a:pt x="40584" y="32165"/>
                  </a:lnTo>
                  <a:lnTo>
                    <a:pt x="53914" y="43498"/>
                  </a:lnTo>
                  <a:lnTo>
                    <a:pt x="47060" y="51485"/>
                  </a:lnTo>
                </a:path>
              </a:pathLst>
            </a:custGeom>
            <a:solidFill>
              <a:srgbClr val="FFFFFF"/>
            </a:solidFill>
            <a:ln w="5384"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E8E444D2-E662-1A22-513A-D5CE2AD74A88}"/>
                </a:ext>
              </a:extLst>
            </p:cNvPr>
            <p:cNvSpPr/>
            <p:nvPr/>
          </p:nvSpPr>
          <p:spPr>
            <a:xfrm>
              <a:off x="2793674" y="4478595"/>
              <a:ext cx="48224" cy="50146"/>
            </a:xfrm>
            <a:custGeom>
              <a:avLst/>
              <a:gdLst>
                <a:gd name="connsiteX0" fmla="*/ 40638 w 48224"/>
                <a:gd name="connsiteY0" fmla="*/ 44940 h 50146"/>
                <a:gd name="connsiteX1" fmla="*/ 18457 w 48224"/>
                <a:gd name="connsiteY1" fmla="*/ 43159 h 50146"/>
                <a:gd name="connsiteX2" fmla="*/ 26228 w 48224"/>
                <a:gd name="connsiteY2" fmla="*/ 35981 h 50146"/>
                <a:gd name="connsiteX3" fmla="*/ 36752 w 48224"/>
                <a:gd name="connsiteY3" fmla="*/ 38248 h 50146"/>
                <a:gd name="connsiteX4" fmla="*/ 36752 w 48224"/>
                <a:gd name="connsiteY4" fmla="*/ 30423 h 50146"/>
                <a:gd name="connsiteX5" fmla="*/ 4263 w 48224"/>
                <a:gd name="connsiteY5" fmla="*/ 26969 h 50146"/>
                <a:gd name="connsiteX6" fmla="*/ 6800 w 48224"/>
                <a:gd name="connsiteY6" fmla="*/ 5220 h 50146"/>
                <a:gd name="connsiteX7" fmla="*/ 27901 w 48224"/>
                <a:gd name="connsiteY7" fmla="*/ 6245 h 50146"/>
                <a:gd name="connsiteX8" fmla="*/ 20346 w 48224"/>
                <a:gd name="connsiteY8" fmla="*/ 13207 h 50146"/>
                <a:gd name="connsiteX9" fmla="*/ 11603 w 48224"/>
                <a:gd name="connsiteY9" fmla="*/ 11048 h 50146"/>
                <a:gd name="connsiteX10" fmla="*/ 11279 w 48224"/>
                <a:gd name="connsiteY10" fmla="*/ 18658 h 50146"/>
                <a:gd name="connsiteX11" fmla="*/ 43660 w 48224"/>
                <a:gd name="connsiteY11" fmla="*/ 22220 h 50146"/>
                <a:gd name="connsiteX12" fmla="*/ 40692 w 48224"/>
                <a:gd name="connsiteY12" fmla="*/ 44886 h 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24" h="50146">
                  <a:moveTo>
                    <a:pt x="40638" y="44940"/>
                  </a:moveTo>
                  <a:cubicBezTo>
                    <a:pt x="31139" y="53899"/>
                    <a:pt x="24016" y="49959"/>
                    <a:pt x="18457" y="43159"/>
                  </a:cubicBezTo>
                  <a:lnTo>
                    <a:pt x="26228" y="35981"/>
                  </a:lnTo>
                  <a:cubicBezTo>
                    <a:pt x="29520" y="39435"/>
                    <a:pt x="32489" y="42350"/>
                    <a:pt x="36752" y="38248"/>
                  </a:cubicBezTo>
                  <a:cubicBezTo>
                    <a:pt x="39396" y="35874"/>
                    <a:pt x="39073" y="32959"/>
                    <a:pt x="36752" y="30423"/>
                  </a:cubicBezTo>
                  <a:cubicBezTo>
                    <a:pt x="30546" y="23785"/>
                    <a:pt x="14571" y="37924"/>
                    <a:pt x="4263" y="26969"/>
                  </a:cubicBezTo>
                  <a:cubicBezTo>
                    <a:pt x="-1079" y="21140"/>
                    <a:pt x="-2590" y="13963"/>
                    <a:pt x="6800" y="5220"/>
                  </a:cubicBezTo>
                  <a:cubicBezTo>
                    <a:pt x="14355" y="-1850"/>
                    <a:pt x="21263" y="-1958"/>
                    <a:pt x="27901" y="6245"/>
                  </a:cubicBezTo>
                  <a:lnTo>
                    <a:pt x="20346" y="13207"/>
                  </a:lnTo>
                  <a:cubicBezTo>
                    <a:pt x="17809" y="10509"/>
                    <a:pt x="14679" y="8134"/>
                    <a:pt x="11603" y="11048"/>
                  </a:cubicBezTo>
                  <a:cubicBezTo>
                    <a:pt x="9067" y="13315"/>
                    <a:pt x="8851" y="16121"/>
                    <a:pt x="11279" y="18658"/>
                  </a:cubicBezTo>
                  <a:cubicBezTo>
                    <a:pt x="17863" y="25728"/>
                    <a:pt x="32812" y="10563"/>
                    <a:pt x="43660" y="22220"/>
                  </a:cubicBezTo>
                  <a:cubicBezTo>
                    <a:pt x="52619" y="31718"/>
                    <a:pt x="46628" y="39381"/>
                    <a:pt x="40692" y="44886"/>
                  </a:cubicBezTo>
                </a:path>
              </a:pathLst>
            </a:custGeom>
            <a:solidFill>
              <a:srgbClr val="FFFFFF"/>
            </a:solidFill>
            <a:ln w="5384"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82906B69-A04A-3DD8-AE20-851354CE53A9}"/>
                </a:ext>
              </a:extLst>
            </p:cNvPr>
            <p:cNvSpPr/>
            <p:nvPr/>
          </p:nvSpPr>
          <p:spPr>
            <a:xfrm>
              <a:off x="2820658" y="4446415"/>
              <a:ext cx="48085" cy="53805"/>
            </a:xfrm>
            <a:custGeom>
              <a:avLst/>
              <a:gdLst>
                <a:gd name="connsiteX0" fmla="*/ 27362 w 48085"/>
                <a:gd name="connsiteY0" fmla="*/ 0 h 53805"/>
                <a:gd name="connsiteX1" fmla="*/ 32381 w 48085"/>
                <a:gd name="connsiteY1" fmla="*/ 6638 h 53805"/>
                <a:gd name="connsiteX2" fmla="*/ 22990 w 48085"/>
                <a:gd name="connsiteY2" fmla="*/ 13708 h 53805"/>
                <a:gd name="connsiteX3" fmla="*/ 48085 w 48085"/>
                <a:gd name="connsiteY3" fmla="*/ 47438 h 53805"/>
                <a:gd name="connsiteX4" fmla="*/ 39720 w 48085"/>
                <a:gd name="connsiteY4" fmla="*/ 53806 h 53805"/>
                <a:gd name="connsiteX5" fmla="*/ 14409 w 48085"/>
                <a:gd name="connsiteY5" fmla="*/ 20076 h 53805"/>
                <a:gd name="connsiteX6" fmla="*/ 5019 w 48085"/>
                <a:gd name="connsiteY6" fmla="*/ 27146 h 53805"/>
                <a:gd name="connsiteX7" fmla="*/ 0 w 48085"/>
                <a:gd name="connsiteY7" fmla="*/ 20400 h 5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85" h="53805">
                  <a:moveTo>
                    <a:pt x="27362" y="0"/>
                  </a:moveTo>
                  <a:lnTo>
                    <a:pt x="32381" y="6638"/>
                  </a:lnTo>
                  <a:lnTo>
                    <a:pt x="22990" y="13708"/>
                  </a:lnTo>
                  <a:lnTo>
                    <a:pt x="48085" y="47438"/>
                  </a:lnTo>
                  <a:lnTo>
                    <a:pt x="39720" y="53806"/>
                  </a:lnTo>
                  <a:lnTo>
                    <a:pt x="14409" y="20076"/>
                  </a:lnTo>
                  <a:lnTo>
                    <a:pt x="5019" y="27146"/>
                  </a:lnTo>
                  <a:lnTo>
                    <a:pt x="0" y="20400"/>
                  </a:lnTo>
                </a:path>
              </a:pathLst>
            </a:custGeom>
            <a:solidFill>
              <a:srgbClr val="FFFFFF"/>
            </a:solidFill>
            <a:ln w="5384"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2DA61D12-CB63-C60B-42EB-88344BF001B0}"/>
                </a:ext>
              </a:extLst>
            </p:cNvPr>
            <p:cNvSpPr/>
            <p:nvPr/>
          </p:nvSpPr>
          <p:spPr>
            <a:xfrm>
              <a:off x="2858165" y="4425583"/>
              <a:ext cx="50082" cy="57421"/>
            </a:xfrm>
            <a:custGeom>
              <a:avLst/>
              <a:gdLst>
                <a:gd name="connsiteX0" fmla="*/ 25905 w 50082"/>
                <a:gd name="connsiteY0" fmla="*/ 57422 h 57421"/>
                <a:gd name="connsiteX1" fmla="*/ 0 w 50082"/>
                <a:gd name="connsiteY1" fmla="*/ 14140 h 57421"/>
                <a:gd name="connsiteX2" fmla="*/ 23746 w 50082"/>
                <a:gd name="connsiteY2" fmla="*/ 0 h 57421"/>
                <a:gd name="connsiteX3" fmla="*/ 27685 w 50082"/>
                <a:gd name="connsiteY3" fmla="*/ 6638 h 57421"/>
                <a:gd name="connsiteX4" fmla="*/ 13114 w 50082"/>
                <a:gd name="connsiteY4" fmla="*/ 15381 h 57421"/>
                <a:gd name="connsiteX5" fmla="*/ 19482 w 50082"/>
                <a:gd name="connsiteY5" fmla="*/ 26012 h 57421"/>
                <a:gd name="connsiteX6" fmla="*/ 32920 w 50082"/>
                <a:gd name="connsiteY6" fmla="*/ 18025 h 57421"/>
                <a:gd name="connsiteX7" fmla="*/ 36968 w 50082"/>
                <a:gd name="connsiteY7" fmla="*/ 24663 h 57421"/>
                <a:gd name="connsiteX8" fmla="*/ 23530 w 50082"/>
                <a:gd name="connsiteY8" fmla="*/ 32651 h 57421"/>
                <a:gd name="connsiteX9" fmla="*/ 31085 w 50082"/>
                <a:gd name="connsiteY9" fmla="*/ 45387 h 57421"/>
                <a:gd name="connsiteX10" fmla="*/ 46142 w 50082"/>
                <a:gd name="connsiteY10" fmla="*/ 36320 h 57421"/>
                <a:gd name="connsiteX11" fmla="*/ 50082 w 50082"/>
                <a:gd name="connsiteY11" fmla="*/ 42958 h 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82" h="57421">
                  <a:moveTo>
                    <a:pt x="25905" y="57422"/>
                  </a:moveTo>
                  <a:lnTo>
                    <a:pt x="0" y="14140"/>
                  </a:lnTo>
                  <a:lnTo>
                    <a:pt x="23746" y="0"/>
                  </a:lnTo>
                  <a:lnTo>
                    <a:pt x="27685" y="6638"/>
                  </a:lnTo>
                  <a:lnTo>
                    <a:pt x="13114" y="15381"/>
                  </a:lnTo>
                  <a:lnTo>
                    <a:pt x="19482" y="26012"/>
                  </a:lnTo>
                  <a:lnTo>
                    <a:pt x="32920" y="18025"/>
                  </a:lnTo>
                  <a:lnTo>
                    <a:pt x="36968" y="24663"/>
                  </a:lnTo>
                  <a:lnTo>
                    <a:pt x="23530" y="32651"/>
                  </a:lnTo>
                  <a:lnTo>
                    <a:pt x="31085" y="45387"/>
                  </a:lnTo>
                  <a:lnTo>
                    <a:pt x="46142" y="36320"/>
                  </a:lnTo>
                  <a:lnTo>
                    <a:pt x="50082" y="42958"/>
                  </a:lnTo>
                </a:path>
              </a:pathLst>
            </a:custGeom>
            <a:solidFill>
              <a:srgbClr val="FFFFFF"/>
            </a:solidFill>
            <a:ln w="5384"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526962E4-53AD-F2A5-70C8-BB2BC2F22552}"/>
                </a:ext>
              </a:extLst>
            </p:cNvPr>
            <p:cNvSpPr/>
            <p:nvPr/>
          </p:nvSpPr>
          <p:spPr>
            <a:xfrm>
              <a:off x="2895565" y="4398222"/>
              <a:ext cx="65732" cy="65948"/>
            </a:xfrm>
            <a:custGeom>
              <a:avLst/>
              <a:gdLst>
                <a:gd name="connsiteX0" fmla="*/ 19806 w 65732"/>
                <a:gd name="connsiteY0" fmla="*/ 65949 h 65948"/>
                <a:gd name="connsiteX1" fmla="*/ 0 w 65732"/>
                <a:gd name="connsiteY1" fmla="*/ 19536 h 65948"/>
                <a:gd name="connsiteX2" fmla="*/ 15651 w 65732"/>
                <a:gd name="connsiteY2" fmla="*/ 12898 h 65948"/>
                <a:gd name="connsiteX3" fmla="*/ 36428 w 65732"/>
                <a:gd name="connsiteY3" fmla="*/ 41285 h 65948"/>
                <a:gd name="connsiteX4" fmla="*/ 36536 w 65732"/>
                <a:gd name="connsiteY4" fmla="*/ 41285 h 65948"/>
                <a:gd name="connsiteX5" fmla="*/ 30870 w 65732"/>
                <a:gd name="connsiteY5" fmla="*/ 6422 h 65948"/>
                <a:gd name="connsiteX6" fmla="*/ 45927 w 65732"/>
                <a:gd name="connsiteY6" fmla="*/ 0 h 65948"/>
                <a:gd name="connsiteX7" fmla="*/ 65733 w 65732"/>
                <a:gd name="connsiteY7" fmla="*/ 46412 h 65948"/>
                <a:gd name="connsiteX8" fmla="*/ 56342 w 65732"/>
                <a:gd name="connsiteY8" fmla="*/ 50460 h 65948"/>
                <a:gd name="connsiteX9" fmla="*/ 41016 w 65732"/>
                <a:gd name="connsiteY9" fmla="*/ 14571 h 65948"/>
                <a:gd name="connsiteX10" fmla="*/ 40908 w 65732"/>
                <a:gd name="connsiteY10" fmla="*/ 14679 h 65948"/>
                <a:gd name="connsiteX11" fmla="*/ 47276 w 65732"/>
                <a:gd name="connsiteY11" fmla="*/ 54292 h 65948"/>
                <a:gd name="connsiteX12" fmla="*/ 37939 w 65732"/>
                <a:gd name="connsiteY12" fmla="*/ 58285 h 65948"/>
                <a:gd name="connsiteX13" fmla="*/ 14140 w 65732"/>
                <a:gd name="connsiteY13" fmla="*/ 26120 h 65948"/>
                <a:gd name="connsiteX14" fmla="*/ 13978 w 65732"/>
                <a:gd name="connsiteY14" fmla="*/ 26120 h 65948"/>
                <a:gd name="connsiteX15" fmla="*/ 29305 w 65732"/>
                <a:gd name="connsiteY15" fmla="*/ 61901 h 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732" h="65948">
                  <a:moveTo>
                    <a:pt x="19806" y="65949"/>
                  </a:moveTo>
                  <a:lnTo>
                    <a:pt x="0" y="19536"/>
                  </a:lnTo>
                  <a:lnTo>
                    <a:pt x="15651" y="12898"/>
                  </a:lnTo>
                  <a:lnTo>
                    <a:pt x="36428" y="41285"/>
                  </a:lnTo>
                  <a:lnTo>
                    <a:pt x="36536" y="41285"/>
                  </a:lnTo>
                  <a:lnTo>
                    <a:pt x="30870" y="6422"/>
                  </a:lnTo>
                  <a:lnTo>
                    <a:pt x="45927" y="0"/>
                  </a:lnTo>
                  <a:lnTo>
                    <a:pt x="65733" y="46412"/>
                  </a:lnTo>
                  <a:lnTo>
                    <a:pt x="56342" y="50460"/>
                  </a:lnTo>
                  <a:lnTo>
                    <a:pt x="41016" y="14571"/>
                  </a:lnTo>
                  <a:lnTo>
                    <a:pt x="40908" y="14679"/>
                  </a:lnTo>
                  <a:lnTo>
                    <a:pt x="47276" y="54292"/>
                  </a:lnTo>
                  <a:lnTo>
                    <a:pt x="37939" y="58285"/>
                  </a:lnTo>
                  <a:lnTo>
                    <a:pt x="14140" y="26120"/>
                  </a:lnTo>
                  <a:lnTo>
                    <a:pt x="13978" y="26120"/>
                  </a:lnTo>
                  <a:lnTo>
                    <a:pt x="29305" y="61901"/>
                  </a:lnTo>
                </a:path>
              </a:pathLst>
            </a:custGeom>
            <a:solidFill>
              <a:srgbClr val="FFFFFF"/>
            </a:solidFill>
            <a:ln w="5384"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22605DC9-E035-06C7-966A-E1540561F4E5}"/>
                </a:ext>
              </a:extLst>
            </p:cNvPr>
            <p:cNvSpPr/>
            <p:nvPr/>
          </p:nvSpPr>
          <p:spPr>
            <a:xfrm>
              <a:off x="2980964" y="4382590"/>
              <a:ext cx="36675" cy="52380"/>
            </a:xfrm>
            <a:custGeom>
              <a:avLst/>
              <a:gdLst>
                <a:gd name="connsiteX0" fmla="*/ 2083 w 36675"/>
                <a:gd name="connsiteY0" fmla="*/ 29771 h 52380"/>
                <a:gd name="connsiteX1" fmla="*/ 13686 w 36675"/>
                <a:gd name="connsiteY1" fmla="*/ 520 h 52380"/>
                <a:gd name="connsiteX2" fmla="*/ 31495 w 36675"/>
                <a:gd name="connsiteY2" fmla="*/ 13958 h 52380"/>
                <a:gd name="connsiteX3" fmla="*/ 21457 w 36675"/>
                <a:gd name="connsiteY3" fmla="*/ 16063 h 52380"/>
                <a:gd name="connsiteX4" fmla="*/ 15197 w 36675"/>
                <a:gd name="connsiteY4" fmla="*/ 7968 h 52380"/>
                <a:gd name="connsiteX5" fmla="*/ 12499 w 36675"/>
                <a:gd name="connsiteY5" fmla="*/ 27558 h 52380"/>
                <a:gd name="connsiteX6" fmla="*/ 23022 w 36675"/>
                <a:gd name="connsiteY6" fmla="*/ 44288 h 52380"/>
                <a:gd name="connsiteX7" fmla="*/ 25613 w 36675"/>
                <a:gd name="connsiteY7" fmla="*/ 33171 h 52380"/>
                <a:gd name="connsiteX8" fmla="*/ 35813 w 36675"/>
                <a:gd name="connsiteY8" fmla="*/ 31012 h 52380"/>
                <a:gd name="connsiteX9" fmla="*/ 24533 w 36675"/>
                <a:gd name="connsiteY9" fmla="*/ 51736 h 52380"/>
                <a:gd name="connsiteX10" fmla="*/ 2137 w 36675"/>
                <a:gd name="connsiteY10" fmla="*/ 29879 h 5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75" h="52380">
                  <a:moveTo>
                    <a:pt x="2083" y="29771"/>
                  </a:moveTo>
                  <a:cubicBezTo>
                    <a:pt x="-778" y="16657"/>
                    <a:pt x="-3368" y="4298"/>
                    <a:pt x="13686" y="520"/>
                  </a:cubicBezTo>
                  <a:cubicBezTo>
                    <a:pt x="24210" y="-1692"/>
                    <a:pt x="29660" y="3219"/>
                    <a:pt x="31495" y="13958"/>
                  </a:cubicBezTo>
                  <a:lnTo>
                    <a:pt x="21457" y="16063"/>
                  </a:lnTo>
                  <a:cubicBezTo>
                    <a:pt x="20000" y="9533"/>
                    <a:pt x="18273" y="7320"/>
                    <a:pt x="15197" y="7968"/>
                  </a:cubicBezTo>
                  <a:cubicBezTo>
                    <a:pt x="9422" y="9209"/>
                    <a:pt x="9854" y="14822"/>
                    <a:pt x="12499" y="27558"/>
                  </a:cubicBezTo>
                  <a:cubicBezTo>
                    <a:pt x="15197" y="40241"/>
                    <a:pt x="17194" y="45584"/>
                    <a:pt x="23022" y="44288"/>
                  </a:cubicBezTo>
                  <a:cubicBezTo>
                    <a:pt x="27825" y="43263"/>
                    <a:pt x="26260" y="37111"/>
                    <a:pt x="25613" y="33171"/>
                  </a:cubicBezTo>
                  <a:lnTo>
                    <a:pt x="35813" y="31012"/>
                  </a:lnTo>
                  <a:cubicBezTo>
                    <a:pt x="38673" y="44234"/>
                    <a:pt x="34301" y="49631"/>
                    <a:pt x="24533" y="51736"/>
                  </a:cubicBezTo>
                  <a:cubicBezTo>
                    <a:pt x="7480" y="55406"/>
                    <a:pt x="4889" y="42777"/>
                    <a:pt x="2137" y="29879"/>
                  </a:cubicBezTo>
                </a:path>
              </a:pathLst>
            </a:custGeom>
            <a:solidFill>
              <a:srgbClr val="FFFFFF"/>
            </a:solidFill>
            <a:ln w="5384"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22AFF0E8-B249-5B0C-C141-3E36C1A2F2E8}"/>
                </a:ext>
              </a:extLst>
            </p:cNvPr>
            <p:cNvSpPr/>
            <p:nvPr/>
          </p:nvSpPr>
          <p:spPr>
            <a:xfrm>
              <a:off x="3023738" y="4376041"/>
              <a:ext cx="33136" cy="52996"/>
            </a:xfrm>
            <a:custGeom>
              <a:avLst/>
              <a:gdLst>
                <a:gd name="connsiteX0" fmla="*/ 5127 w 33136"/>
                <a:gd name="connsiteY0" fmla="*/ 52996 h 52996"/>
                <a:gd name="connsiteX1" fmla="*/ 0 w 33136"/>
                <a:gd name="connsiteY1" fmla="*/ 2806 h 52996"/>
                <a:gd name="connsiteX2" fmla="*/ 27470 w 33136"/>
                <a:gd name="connsiteY2" fmla="*/ 0 h 52996"/>
                <a:gd name="connsiteX3" fmla="*/ 28333 w 33136"/>
                <a:gd name="connsiteY3" fmla="*/ 7717 h 52996"/>
                <a:gd name="connsiteX4" fmla="*/ 11387 w 33136"/>
                <a:gd name="connsiteY4" fmla="*/ 9390 h 52996"/>
                <a:gd name="connsiteX5" fmla="*/ 12575 w 33136"/>
                <a:gd name="connsiteY5" fmla="*/ 21749 h 52996"/>
                <a:gd name="connsiteX6" fmla="*/ 28225 w 33136"/>
                <a:gd name="connsiteY6" fmla="*/ 20184 h 52996"/>
                <a:gd name="connsiteX7" fmla="*/ 28981 w 33136"/>
                <a:gd name="connsiteY7" fmla="*/ 27901 h 52996"/>
                <a:gd name="connsiteX8" fmla="*/ 13384 w 33136"/>
                <a:gd name="connsiteY8" fmla="*/ 29574 h 52996"/>
                <a:gd name="connsiteX9" fmla="*/ 14895 w 33136"/>
                <a:gd name="connsiteY9" fmla="*/ 44254 h 52996"/>
                <a:gd name="connsiteX10" fmla="*/ 32381 w 33136"/>
                <a:gd name="connsiteY10" fmla="*/ 42365 h 52996"/>
                <a:gd name="connsiteX11" fmla="*/ 33136 w 33136"/>
                <a:gd name="connsiteY11" fmla="*/ 50136 h 5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36" h="52996">
                  <a:moveTo>
                    <a:pt x="5127" y="52996"/>
                  </a:moveTo>
                  <a:lnTo>
                    <a:pt x="0" y="2806"/>
                  </a:lnTo>
                  <a:lnTo>
                    <a:pt x="27470" y="0"/>
                  </a:lnTo>
                  <a:lnTo>
                    <a:pt x="28333" y="7717"/>
                  </a:lnTo>
                  <a:lnTo>
                    <a:pt x="11387" y="9390"/>
                  </a:lnTo>
                  <a:lnTo>
                    <a:pt x="12575" y="21749"/>
                  </a:lnTo>
                  <a:lnTo>
                    <a:pt x="28225" y="20184"/>
                  </a:lnTo>
                  <a:lnTo>
                    <a:pt x="28981" y="27901"/>
                  </a:lnTo>
                  <a:lnTo>
                    <a:pt x="13384" y="29574"/>
                  </a:lnTo>
                  <a:lnTo>
                    <a:pt x="14895" y="44254"/>
                  </a:lnTo>
                  <a:lnTo>
                    <a:pt x="32381" y="42365"/>
                  </a:lnTo>
                  <a:lnTo>
                    <a:pt x="33136" y="50136"/>
                  </a:lnTo>
                </a:path>
              </a:pathLst>
            </a:custGeom>
            <a:solidFill>
              <a:srgbClr val="FFFFFF"/>
            </a:solidFill>
            <a:ln w="5384"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7139A9D8-2C0E-79DB-ED6A-F456B22C1A1A}"/>
                </a:ext>
              </a:extLst>
            </p:cNvPr>
            <p:cNvSpPr/>
            <p:nvPr/>
          </p:nvSpPr>
          <p:spPr>
            <a:xfrm>
              <a:off x="3065941" y="4375124"/>
              <a:ext cx="32380" cy="50837"/>
            </a:xfrm>
            <a:custGeom>
              <a:avLst/>
              <a:gdLst>
                <a:gd name="connsiteX0" fmla="*/ 10740 w 32380"/>
                <a:gd name="connsiteY0" fmla="*/ 29736 h 50837"/>
                <a:gd name="connsiteX1" fmla="*/ 13438 w 32380"/>
                <a:gd name="connsiteY1" fmla="*/ 29736 h 50837"/>
                <a:gd name="connsiteX2" fmla="*/ 20886 w 32380"/>
                <a:gd name="connsiteY2" fmla="*/ 40962 h 50837"/>
                <a:gd name="connsiteX3" fmla="*/ 21965 w 32380"/>
                <a:gd name="connsiteY3" fmla="*/ 50730 h 50837"/>
                <a:gd name="connsiteX4" fmla="*/ 32381 w 32380"/>
                <a:gd name="connsiteY4" fmla="*/ 50838 h 50837"/>
                <a:gd name="connsiteX5" fmla="*/ 31301 w 32380"/>
                <a:gd name="connsiteY5" fmla="*/ 35943 h 50837"/>
                <a:gd name="connsiteX6" fmla="*/ 22235 w 32380"/>
                <a:gd name="connsiteY6" fmla="*/ 25959 h 50837"/>
                <a:gd name="connsiteX7" fmla="*/ 22235 w 32380"/>
                <a:gd name="connsiteY7" fmla="*/ 25851 h 50837"/>
                <a:gd name="connsiteX8" fmla="*/ 31625 w 32380"/>
                <a:gd name="connsiteY8" fmla="*/ 13438 h 50837"/>
                <a:gd name="connsiteX9" fmla="*/ 19914 w 32380"/>
                <a:gd name="connsiteY9" fmla="*/ 216 h 50837"/>
                <a:gd name="connsiteX10" fmla="*/ 324 w 32380"/>
                <a:gd name="connsiteY10" fmla="*/ 0 h 50837"/>
                <a:gd name="connsiteX11" fmla="*/ 0 w 32380"/>
                <a:gd name="connsiteY11" fmla="*/ 50460 h 50837"/>
                <a:gd name="connsiteX12" fmla="*/ 10632 w 32380"/>
                <a:gd name="connsiteY12" fmla="*/ 50568 h 50837"/>
                <a:gd name="connsiteX13" fmla="*/ 10848 w 32380"/>
                <a:gd name="connsiteY13" fmla="*/ 7879 h 50837"/>
                <a:gd name="connsiteX14" fmla="*/ 15543 w 32380"/>
                <a:gd name="connsiteY14" fmla="*/ 7879 h 50837"/>
                <a:gd name="connsiteX15" fmla="*/ 20886 w 32380"/>
                <a:gd name="connsiteY15" fmla="*/ 14517 h 50837"/>
                <a:gd name="connsiteX16" fmla="*/ 15435 w 32380"/>
                <a:gd name="connsiteY16" fmla="*/ 21911 h 50837"/>
                <a:gd name="connsiteX17" fmla="*/ 10848 w 32380"/>
                <a:gd name="connsiteY17" fmla="*/ 21911 h 50837"/>
                <a:gd name="connsiteX18" fmla="*/ 10848 w 32380"/>
                <a:gd name="connsiteY18" fmla="*/ 7879 h 5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0" h="50837">
                  <a:moveTo>
                    <a:pt x="10740" y="29736"/>
                  </a:moveTo>
                  <a:lnTo>
                    <a:pt x="13438" y="29736"/>
                  </a:lnTo>
                  <a:cubicBezTo>
                    <a:pt x="21533" y="29844"/>
                    <a:pt x="20993" y="34917"/>
                    <a:pt x="20886" y="40962"/>
                  </a:cubicBezTo>
                  <a:cubicBezTo>
                    <a:pt x="20886" y="44200"/>
                    <a:pt x="20562" y="47600"/>
                    <a:pt x="21965" y="50730"/>
                  </a:cubicBezTo>
                  <a:lnTo>
                    <a:pt x="32381" y="50838"/>
                  </a:lnTo>
                  <a:cubicBezTo>
                    <a:pt x="31409" y="48625"/>
                    <a:pt x="31301" y="39181"/>
                    <a:pt x="31301" y="35943"/>
                  </a:cubicBezTo>
                  <a:cubicBezTo>
                    <a:pt x="31409" y="26876"/>
                    <a:pt x="24501" y="26282"/>
                    <a:pt x="22235" y="25959"/>
                  </a:cubicBezTo>
                  <a:lnTo>
                    <a:pt x="22235" y="25851"/>
                  </a:lnTo>
                  <a:cubicBezTo>
                    <a:pt x="29143" y="24717"/>
                    <a:pt x="31625" y="19914"/>
                    <a:pt x="31625" y="13438"/>
                  </a:cubicBezTo>
                  <a:cubicBezTo>
                    <a:pt x="31733" y="4911"/>
                    <a:pt x="27146" y="216"/>
                    <a:pt x="19914" y="216"/>
                  </a:cubicBezTo>
                  <a:lnTo>
                    <a:pt x="324" y="0"/>
                  </a:lnTo>
                  <a:lnTo>
                    <a:pt x="0" y="50460"/>
                  </a:lnTo>
                  <a:lnTo>
                    <a:pt x="10632" y="50568"/>
                  </a:lnTo>
                  <a:moveTo>
                    <a:pt x="10848" y="7879"/>
                  </a:moveTo>
                  <a:lnTo>
                    <a:pt x="15543" y="7879"/>
                  </a:lnTo>
                  <a:cubicBezTo>
                    <a:pt x="18943" y="7879"/>
                    <a:pt x="20993" y="9768"/>
                    <a:pt x="20886" y="14517"/>
                  </a:cubicBezTo>
                  <a:cubicBezTo>
                    <a:pt x="20886" y="17755"/>
                    <a:pt x="19698" y="21911"/>
                    <a:pt x="15435" y="21911"/>
                  </a:cubicBezTo>
                  <a:lnTo>
                    <a:pt x="10848" y="21911"/>
                  </a:lnTo>
                  <a:lnTo>
                    <a:pt x="10848" y="7879"/>
                  </a:lnTo>
                  <a:close/>
                </a:path>
              </a:pathLst>
            </a:custGeom>
            <a:solidFill>
              <a:srgbClr val="FFFFFF"/>
            </a:solidFill>
            <a:ln w="5384" cap="flat">
              <a:no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28B26912-EFE1-9CD8-B11E-2B4CFAAC5B19}"/>
                </a:ext>
              </a:extLst>
            </p:cNvPr>
            <p:cNvSpPr/>
            <p:nvPr/>
          </p:nvSpPr>
          <p:spPr>
            <a:xfrm>
              <a:off x="3107982" y="4376149"/>
              <a:ext cx="34863" cy="52672"/>
            </a:xfrm>
            <a:custGeom>
              <a:avLst/>
              <a:gdLst>
                <a:gd name="connsiteX0" fmla="*/ 34863 w 34863"/>
                <a:gd name="connsiteY0" fmla="*/ 3832 h 52672"/>
                <a:gd name="connsiteX1" fmla="*/ 33892 w 34863"/>
                <a:gd name="connsiteY1" fmla="*/ 12197 h 52672"/>
                <a:gd name="connsiteX2" fmla="*/ 22181 w 34863"/>
                <a:gd name="connsiteY2" fmla="*/ 10794 h 52672"/>
                <a:gd name="connsiteX3" fmla="*/ 17378 w 34863"/>
                <a:gd name="connsiteY3" fmla="*/ 52673 h 52672"/>
                <a:gd name="connsiteX4" fmla="*/ 6854 w 34863"/>
                <a:gd name="connsiteY4" fmla="*/ 51377 h 52672"/>
                <a:gd name="connsiteX5" fmla="*/ 11657 w 34863"/>
                <a:gd name="connsiteY5" fmla="*/ 9660 h 52672"/>
                <a:gd name="connsiteX6" fmla="*/ 0 w 34863"/>
                <a:gd name="connsiteY6" fmla="*/ 8311 h 52672"/>
                <a:gd name="connsiteX7" fmla="*/ 971 w 34863"/>
                <a:gd name="connsiteY7" fmla="*/ 0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3" h="52672">
                  <a:moveTo>
                    <a:pt x="34863" y="3832"/>
                  </a:moveTo>
                  <a:lnTo>
                    <a:pt x="33892" y="12197"/>
                  </a:lnTo>
                  <a:lnTo>
                    <a:pt x="22181" y="10794"/>
                  </a:lnTo>
                  <a:lnTo>
                    <a:pt x="17378" y="52673"/>
                  </a:lnTo>
                  <a:lnTo>
                    <a:pt x="6854" y="51377"/>
                  </a:lnTo>
                  <a:lnTo>
                    <a:pt x="11657" y="9660"/>
                  </a:lnTo>
                  <a:lnTo>
                    <a:pt x="0" y="8311"/>
                  </a:lnTo>
                  <a:lnTo>
                    <a:pt x="971" y="0"/>
                  </a:lnTo>
                </a:path>
              </a:pathLst>
            </a:custGeom>
            <a:solidFill>
              <a:srgbClr val="FFFFFF"/>
            </a:solidFill>
            <a:ln w="5384" cap="flat">
              <a:no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673A2A18-2665-CA0F-D972-AB951768636F}"/>
                </a:ext>
              </a:extLst>
            </p:cNvPr>
            <p:cNvSpPr/>
            <p:nvPr/>
          </p:nvSpPr>
          <p:spPr>
            <a:xfrm>
              <a:off x="3144194" y="4382301"/>
              <a:ext cx="20291" cy="51485"/>
            </a:xfrm>
            <a:custGeom>
              <a:avLst/>
              <a:gdLst>
                <a:gd name="connsiteX0" fmla="*/ 0 w 20291"/>
                <a:gd name="connsiteY0" fmla="*/ 49435 h 51485"/>
                <a:gd name="connsiteX1" fmla="*/ 9930 w 20291"/>
                <a:gd name="connsiteY1" fmla="*/ 0 h 51485"/>
                <a:gd name="connsiteX2" fmla="*/ 20292 w 20291"/>
                <a:gd name="connsiteY2" fmla="*/ 2051 h 51485"/>
                <a:gd name="connsiteX3" fmla="*/ 10362 w 20291"/>
                <a:gd name="connsiteY3" fmla="*/ 51485 h 51485"/>
              </a:gdLst>
              <a:ahLst/>
              <a:cxnLst>
                <a:cxn ang="0">
                  <a:pos x="connsiteX0" y="connsiteY0"/>
                </a:cxn>
                <a:cxn ang="0">
                  <a:pos x="connsiteX1" y="connsiteY1"/>
                </a:cxn>
                <a:cxn ang="0">
                  <a:pos x="connsiteX2" y="connsiteY2"/>
                </a:cxn>
                <a:cxn ang="0">
                  <a:pos x="connsiteX3" y="connsiteY3"/>
                </a:cxn>
              </a:cxnLst>
              <a:rect l="l" t="t" r="r" b="b"/>
              <a:pathLst>
                <a:path w="20291" h="51485">
                  <a:moveTo>
                    <a:pt x="0" y="49435"/>
                  </a:moveTo>
                  <a:lnTo>
                    <a:pt x="9930" y="0"/>
                  </a:lnTo>
                  <a:lnTo>
                    <a:pt x="20292" y="2051"/>
                  </a:lnTo>
                  <a:lnTo>
                    <a:pt x="10362" y="51485"/>
                  </a:lnTo>
                </a:path>
              </a:pathLst>
            </a:custGeom>
            <a:solidFill>
              <a:srgbClr val="FFFFFF"/>
            </a:solidFill>
            <a:ln w="5384" cap="flat">
              <a:no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EFEA6FC0-C45E-9D14-53B2-2B6C317303D0}"/>
                </a:ext>
              </a:extLst>
            </p:cNvPr>
            <p:cNvSpPr/>
            <p:nvPr/>
          </p:nvSpPr>
          <p:spPr>
            <a:xfrm>
              <a:off x="3165350" y="4387698"/>
              <a:ext cx="39072" cy="51431"/>
            </a:xfrm>
            <a:custGeom>
              <a:avLst/>
              <a:gdLst>
                <a:gd name="connsiteX0" fmla="*/ 0 w 39072"/>
                <a:gd name="connsiteY0" fmla="*/ 48517 h 51431"/>
                <a:gd name="connsiteX1" fmla="*/ 13816 w 39072"/>
                <a:gd name="connsiteY1" fmla="*/ 0 h 51431"/>
                <a:gd name="connsiteX2" fmla="*/ 39073 w 39072"/>
                <a:gd name="connsiteY2" fmla="*/ 7070 h 51431"/>
                <a:gd name="connsiteX3" fmla="*/ 37022 w 39072"/>
                <a:gd name="connsiteY3" fmla="*/ 14571 h 51431"/>
                <a:gd name="connsiteX4" fmla="*/ 21911 w 39072"/>
                <a:gd name="connsiteY4" fmla="*/ 10308 h 51431"/>
                <a:gd name="connsiteX5" fmla="*/ 18403 w 39072"/>
                <a:gd name="connsiteY5" fmla="*/ 22774 h 51431"/>
                <a:gd name="connsiteX6" fmla="*/ 32866 w 39072"/>
                <a:gd name="connsiteY6" fmla="*/ 26822 h 51431"/>
                <a:gd name="connsiteX7" fmla="*/ 30654 w 39072"/>
                <a:gd name="connsiteY7" fmla="*/ 34324 h 51431"/>
                <a:gd name="connsiteX8" fmla="*/ 16190 w 39072"/>
                <a:gd name="connsiteY8" fmla="*/ 30168 h 51431"/>
                <a:gd name="connsiteX9" fmla="*/ 10200 w 39072"/>
                <a:gd name="connsiteY9" fmla="*/ 51431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72" h="51431">
                  <a:moveTo>
                    <a:pt x="0" y="48517"/>
                  </a:moveTo>
                  <a:lnTo>
                    <a:pt x="13816" y="0"/>
                  </a:lnTo>
                  <a:lnTo>
                    <a:pt x="39073" y="7070"/>
                  </a:lnTo>
                  <a:lnTo>
                    <a:pt x="37022" y="14571"/>
                  </a:lnTo>
                  <a:lnTo>
                    <a:pt x="21911" y="10308"/>
                  </a:lnTo>
                  <a:lnTo>
                    <a:pt x="18403" y="22774"/>
                  </a:lnTo>
                  <a:lnTo>
                    <a:pt x="32866" y="26822"/>
                  </a:lnTo>
                  <a:lnTo>
                    <a:pt x="30654" y="34324"/>
                  </a:lnTo>
                  <a:lnTo>
                    <a:pt x="16190" y="30168"/>
                  </a:lnTo>
                  <a:lnTo>
                    <a:pt x="10200" y="51431"/>
                  </a:lnTo>
                </a:path>
              </a:pathLst>
            </a:custGeom>
            <a:solidFill>
              <a:srgbClr val="FFFFFF"/>
            </a:solidFill>
            <a:ln w="5384" cap="flat">
              <a:no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2828AAA7-FB17-A8B6-09B8-0E1308A43041}"/>
                </a:ext>
              </a:extLst>
            </p:cNvPr>
            <p:cNvSpPr/>
            <p:nvPr/>
          </p:nvSpPr>
          <p:spPr>
            <a:xfrm>
              <a:off x="3197622" y="4398708"/>
              <a:ext cx="27469" cy="50999"/>
            </a:xfrm>
            <a:custGeom>
              <a:avLst/>
              <a:gdLst>
                <a:gd name="connsiteX0" fmla="*/ 0 w 27469"/>
                <a:gd name="connsiteY0" fmla="*/ 47384 h 50999"/>
                <a:gd name="connsiteX1" fmla="*/ 17540 w 27469"/>
                <a:gd name="connsiteY1" fmla="*/ 0 h 50999"/>
                <a:gd name="connsiteX2" fmla="*/ 27470 w 27469"/>
                <a:gd name="connsiteY2" fmla="*/ 3670 h 50999"/>
                <a:gd name="connsiteX3" fmla="*/ 9984 w 27469"/>
                <a:gd name="connsiteY3" fmla="*/ 51000 h 50999"/>
              </a:gdLst>
              <a:ahLst/>
              <a:cxnLst>
                <a:cxn ang="0">
                  <a:pos x="connsiteX0" y="connsiteY0"/>
                </a:cxn>
                <a:cxn ang="0">
                  <a:pos x="connsiteX1" y="connsiteY1"/>
                </a:cxn>
                <a:cxn ang="0">
                  <a:pos x="connsiteX2" y="connsiteY2"/>
                </a:cxn>
                <a:cxn ang="0">
                  <a:pos x="connsiteX3" y="connsiteY3"/>
                </a:cxn>
              </a:cxnLst>
              <a:rect l="l" t="t" r="r" b="b"/>
              <a:pathLst>
                <a:path w="27469" h="50999">
                  <a:moveTo>
                    <a:pt x="0" y="47384"/>
                  </a:moveTo>
                  <a:lnTo>
                    <a:pt x="17540" y="0"/>
                  </a:lnTo>
                  <a:lnTo>
                    <a:pt x="27470" y="3670"/>
                  </a:lnTo>
                  <a:lnTo>
                    <a:pt x="9984" y="51000"/>
                  </a:lnTo>
                </a:path>
              </a:pathLst>
            </a:custGeom>
            <a:solidFill>
              <a:srgbClr val="FFFFFF"/>
            </a:solidFill>
            <a:ln w="5384" cap="flat">
              <a:no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6128C6A5-6FF8-79DB-38AE-E492011A9E26}"/>
                </a:ext>
              </a:extLst>
            </p:cNvPr>
            <p:cNvSpPr/>
            <p:nvPr/>
          </p:nvSpPr>
          <p:spPr>
            <a:xfrm>
              <a:off x="3222836" y="4412138"/>
              <a:ext cx="41535" cy="51627"/>
            </a:xfrm>
            <a:custGeom>
              <a:avLst/>
              <a:gdLst>
                <a:gd name="connsiteX0" fmla="*/ 5656 w 41535"/>
                <a:gd name="connsiteY0" fmla="*/ 18518 h 51627"/>
                <a:gd name="connsiteX1" fmla="*/ 32586 w 41535"/>
                <a:gd name="connsiteY1" fmla="*/ 2382 h 51627"/>
                <a:gd name="connsiteX2" fmla="*/ 38739 w 41535"/>
                <a:gd name="connsiteY2" fmla="*/ 23807 h 51627"/>
                <a:gd name="connsiteX3" fmla="*/ 29348 w 41535"/>
                <a:gd name="connsiteY3" fmla="*/ 19436 h 51627"/>
                <a:gd name="connsiteX4" fmla="*/ 29456 w 41535"/>
                <a:gd name="connsiteY4" fmla="*/ 9236 h 51627"/>
                <a:gd name="connsiteX5" fmla="*/ 15479 w 41535"/>
                <a:gd name="connsiteY5" fmla="*/ 23106 h 51627"/>
                <a:gd name="connsiteX6" fmla="*/ 13644 w 41535"/>
                <a:gd name="connsiteY6" fmla="*/ 42750 h 51627"/>
                <a:gd name="connsiteX7" fmla="*/ 22386 w 41535"/>
                <a:gd name="connsiteY7" fmla="*/ 35464 h 51627"/>
                <a:gd name="connsiteX8" fmla="*/ 31777 w 41535"/>
                <a:gd name="connsiteY8" fmla="*/ 39944 h 51627"/>
                <a:gd name="connsiteX9" fmla="*/ 10352 w 41535"/>
                <a:gd name="connsiteY9" fmla="*/ 49496 h 51627"/>
                <a:gd name="connsiteX10" fmla="*/ 5764 w 41535"/>
                <a:gd name="connsiteY10" fmla="*/ 18464 h 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35" h="51627">
                  <a:moveTo>
                    <a:pt x="5656" y="18518"/>
                  </a:moveTo>
                  <a:cubicBezTo>
                    <a:pt x="11323" y="6430"/>
                    <a:pt x="16828" y="-5120"/>
                    <a:pt x="32586" y="2382"/>
                  </a:cubicBezTo>
                  <a:cubicBezTo>
                    <a:pt x="42301" y="7077"/>
                    <a:pt x="43704" y="14255"/>
                    <a:pt x="38739" y="23807"/>
                  </a:cubicBezTo>
                  <a:lnTo>
                    <a:pt x="29348" y="19436"/>
                  </a:lnTo>
                  <a:cubicBezTo>
                    <a:pt x="32316" y="13391"/>
                    <a:pt x="32316" y="10585"/>
                    <a:pt x="29456" y="9236"/>
                  </a:cubicBezTo>
                  <a:cubicBezTo>
                    <a:pt x="24005" y="6645"/>
                    <a:pt x="20929" y="11449"/>
                    <a:pt x="15479" y="23106"/>
                  </a:cubicBezTo>
                  <a:cubicBezTo>
                    <a:pt x="9920" y="34763"/>
                    <a:pt x="8139" y="40159"/>
                    <a:pt x="13644" y="42750"/>
                  </a:cubicBezTo>
                  <a:cubicBezTo>
                    <a:pt x="18015" y="44855"/>
                    <a:pt x="20551" y="39026"/>
                    <a:pt x="22386" y="35464"/>
                  </a:cubicBezTo>
                  <a:lnTo>
                    <a:pt x="31777" y="39944"/>
                  </a:lnTo>
                  <a:cubicBezTo>
                    <a:pt x="25948" y="52140"/>
                    <a:pt x="19310" y="53759"/>
                    <a:pt x="10352" y="49496"/>
                  </a:cubicBezTo>
                  <a:cubicBezTo>
                    <a:pt x="-5407" y="41994"/>
                    <a:pt x="44" y="30445"/>
                    <a:pt x="5764" y="18464"/>
                  </a:cubicBezTo>
                </a:path>
              </a:pathLst>
            </a:custGeom>
            <a:solidFill>
              <a:srgbClr val="FFFFFF"/>
            </a:solidFill>
            <a:ln w="5384" cap="flat">
              <a:no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796176B6-8D96-8C47-1524-58CE579EB2E2}"/>
                </a:ext>
              </a:extLst>
            </p:cNvPr>
            <p:cNvSpPr/>
            <p:nvPr/>
          </p:nvSpPr>
          <p:spPr>
            <a:xfrm>
              <a:off x="3251482" y="4434272"/>
              <a:ext cx="50621" cy="57475"/>
            </a:xfrm>
            <a:custGeom>
              <a:avLst/>
              <a:gdLst>
                <a:gd name="connsiteX0" fmla="*/ 39019 w 50621"/>
                <a:gd name="connsiteY0" fmla="*/ 11711 h 57475"/>
                <a:gd name="connsiteX1" fmla="*/ 38911 w 50621"/>
                <a:gd name="connsiteY1" fmla="*/ 11603 h 57475"/>
                <a:gd name="connsiteX2" fmla="*/ 23152 w 50621"/>
                <a:gd name="connsiteY2" fmla="*/ 27524 h 57475"/>
                <a:gd name="connsiteX3" fmla="*/ 31679 w 50621"/>
                <a:gd name="connsiteY3" fmla="*/ 32812 h 57475"/>
                <a:gd name="connsiteX4" fmla="*/ 0 w 50621"/>
                <a:gd name="connsiteY4" fmla="*/ 35295 h 57475"/>
                <a:gd name="connsiteX5" fmla="*/ 38803 w 50621"/>
                <a:gd name="connsiteY5" fmla="*/ 0 h 57475"/>
                <a:gd name="connsiteX6" fmla="*/ 50622 w 50621"/>
                <a:gd name="connsiteY6" fmla="*/ 7502 h 57475"/>
                <a:gd name="connsiteX7" fmla="*/ 35295 w 50621"/>
                <a:gd name="connsiteY7" fmla="*/ 57476 h 57475"/>
                <a:gd name="connsiteX8" fmla="*/ 25905 w 50621"/>
                <a:gd name="connsiteY8" fmla="*/ 51539 h 57475"/>
                <a:gd name="connsiteX9" fmla="*/ 29520 w 50621"/>
                <a:gd name="connsiteY9" fmla="*/ 40638 h 57475"/>
                <a:gd name="connsiteX10" fmla="*/ 17270 w 50621"/>
                <a:gd name="connsiteY10" fmla="*/ 32920 h 57475"/>
                <a:gd name="connsiteX11" fmla="*/ 8851 w 50621"/>
                <a:gd name="connsiteY11" fmla="*/ 40854 h 57475"/>
                <a:gd name="connsiteX12" fmla="*/ 0 w 50621"/>
                <a:gd name="connsiteY12" fmla="*/ 35349 h 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21" h="57475">
                  <a:moveTo>
                    <a:pt x="39019" y="11711"/>
                  </a:moveTo>
                  <a:lnTo>
                    <a:pt x="38911" y="11603"/>
                  </a:lnTo>
                  <a:lnTo>
                    <a:pt x="23152" y="27524"/>
                  </a:lnTo>
                  <a:lnTo>
                    <a:pt x="31679" y="32812"/>
                  </a:lnTo>
                  <a:moveTo>
                    <a:pt x="0" y="35295"/>
                  </a:moveTo>
                  <a:lnTo>
                    <a:pt x="38803" y="0"/>
                  </a:lnTo>
                  <a:lnTo>
                    <a:pt x="50622" y="7502"/>
                  </a:lnTo>
                  <a:lnTo>
                    <a:pt x="35295" y="57476"/>
                  </a:lnTo>
                  <a:lnTo>
                    <a:pt x="25905" y="51539"/>
                  </a:lnTo>
                  <a:lnTo>
                    <a:pt x="29520" y="40638"/>
                  </a:lnTo>
                  <a:lnTo>
                    <a:pt x="17270" y="32920"/>
                  </a:lnTo>
                  <a:lnTo>
                    <a:pt x="8851" y="40854"/>
                  </a:lnTo>
                  <a:lnTo>
                    <a:pt x="0" y="35349"/>
                  </a:lnTo>
                  <a:close/>
                </a:path>
              </a:pathLst>
            </a:custGeom>
            <a:solidFill>
              <a:srgbClr val="FFFFFF"/>
            </a:solidFill>
            <a:ln w="5384" cap="flat">
              <a:no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BD2719C5-D685-7912-D860-1112AE4CEEE7}"/>
                </a:ext>
              </a:extLst>
            </p:cNvPr>
            <p:cNvSpPr/>
            <p:nvPr/>
          </p:nvSpPr>
          <p:spPr>
            <a:xfrm>
              <a:off x="3294980" y="4451596"/>
              <a:ext cx="48786" cy="53482"/>
            </a:xfrm>
            <a:custGeom>
              <a:avLst/>
              <a:gdLst>
                <a:gd name="connsiteX0" fmla="*/ 48787 w 48786"/>
                <a:gd name="connsiteY0" fmla="*/ 21101 h 53482"/>
                <a:gd name="connsiteX1" fmla="*/ 43660 w 48786"/>
                <a:gd name="connsiteY1" fmla="*/ 27685 h 53482"/>
                <a:gd name="connsiteX2" fmla="*/ 34324 w 48786"/>
                <a:gd name="connsiteY2" fmla="*/ 20400 h 53482"/>
                <a:gd name="connsiteX3" fmla="*/ 8311 w 48786"/>
                <a:gd name="connsiteY3" fmla="*/ 53482 h 53482"/>
                <a:gd name="connsiteX4" fmla="*/ 0 w 48786"/>
                <a:gd name="connsiteY4" fmla="*/ 47060 h 53482"/>
                <a:gd name="connsiteX5" fmla="*/ 26012 w 48786"/>
                <a:gd name="connsiteY5" fmla="*/ 13816 h 53482"/>
                <a:gd name="connsiteX6" fmla="*/ 16730 w 48786"/>
                <a:gd name="connsiteY6" fmla="*/ 6638 h 53482"/>
                <a:gd name="connsiteX7" fmla="*/ 21965 w 48786"/>
                <a:gd name="connsiteY7" fmla="*/ 0 h 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86" h="53482">
                  <a:moveTo>
                    <a:pt x="48787" y="21101"/>
                  </a:moveTo>
                  <a:lnTo>
                    <a:pt x="43660" y="27685"/>
                  </a:lnTo>
                  <a:lnTo>
                    <a:pt x="34324" y="20400"/>
                  </a:lnTo>
                  <a:lnTo>
                    <a:pt x="8311" y="53482"/>
                  </a:lnTo>
                  <a:lnTo>
                    <a:pt x="0" y="47060"/>
                  </a:lnTo>
                  <a:lnTo>
                    <a:pt x="26012" y="13816"/>
                  </a:lnTo>
                  <a:lnTo>
                    <a:pt x="16730" y="6638"/>
                  </a:lnTo>
                  <a:lnTo>
                    <a:pt x="21965" y="0"/>
                  </a:lnTo>
                </a:path>
              </a:pathLst>
            </a:custGeom>
            <a:solidFill>
              <a:srgbClr val="FFFFFF"/>
            </a:solidFill>
            <a:ln w="5384" cap="flat">
              <a:no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41842694-DD31-4F67-0304-3E59E678797C}"/>
                </a:ext>
              </a:extLst>
            </p:cNvPr>
            <p:cNvSpPr/>
            <p:nvPr/>
          </p:nvSpPr>
          <p:spPr>
            <a:xfrm>
              <a:off x="3317809" y="4480415"/>
              <a:ext cx="42040" cy="44253"/>
            </a:xfrm>
            <a:custGeom>
              <a:avLst/>
              <a:gdLst>
                <a:gd name="connsiteX0" fmla="*/ 0 w 42040"/>
                <a:gd name="connsiteY0" fmla="*/ 37076 h 44253"/>
                <a:gd name="connsiteX1" fmla="*/ 34377 w 42040"/>
                <a:gd name="connsiteY1" fmla="*/ 0 h 44253"/>
                <a:gd name="connsiteX2" fmla="*/ 42041 w 42040"/>
                <a:gd name="connsiteY2" fmla="*/ 7286 h 44253"/>
                <a:gd name="connsiteX3" fmla="*/ 7663 w 42040"/>
                <a:gd name="connsiteY3" fmla="*/ 44254 h 44253"/>
              </a:gdLst>
              <a:ahLst/>
              <a:cxnLst>
                <a:cxn ang="0">
                  <a:pos x="connsiteX0" y="connsiteY0"/>
                </a:cxn>
                <a:cxn ang="0">
                  <a:pos x="connsiteX1" y="connsiteY1"/>
                </a:cxn>
                <a:cxn ang="0">
                  <a:pos x="connsiteX2" y="connsiteY2"/>
                </a:cxn>
                <a:cxn ang="0">
                  <a:pos x="connsiteX3" y="connsiteY3"/>
                </a:cxn>
              </a:cxnLst>
              <a:rect l="l" t="t" r="r" b="b"/>
              <a:pathLst>
                <a:path w="42040" h="44253">
                  <a:moveTo>
                    <a:pt x="0" y="37076"/>
                  </a:moveTo>
                  <a:lnTo>
                    <a:pt x="34377" y="0"/>
                  </a:lnTo>
                  <a:lnTo>
                    <a:pt x="42041" y="7286"/>
                  </a:lnTo>
                  <a:lnTo>
                    <a:pt x="7663" y="44254"/>
                  </a:lnTo>
                </a:path>
              </a:pathLst>
            </a:custGeom>
            <a:solidFill>
              <a:srgbClr val="FFFFFF"/>
            </a:solidFill>
            <a:ln w="5384" cap="flat">
              <a:no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822AF472-8E9A-4120-6ACC-29746C808E8E}"/>
                </a:ext>
              </a:extLst>
            </p:cNvPr>
            <p:cNvSpPr/>
            <p:nvPr/>
          </p:nvSpPr>
          <p:spPr>
            <a:xfrm>
              <a:off x="3339088" y="4503968"/>
              <a:ext cx="49614" cy="48112"/>
            </a:xfrm>
            <a:custGeom>
              <a:avLst/>
              <a:gdLst>
                <a:gd name="connsiteX0" fmla="*/ 5327 w 49614"/>
                <a:gd name="connsiteY0" fmla="*/ 41478 h 48112"/>
                <a:gd name="connsiteX1" fmla="*/ 36412 w 49614"/>
                <a:gd name="connsiteY1" fmla="*/ 36998 h 48112"/>
                <a:gd name="connsiteX2" fmla="*/ 44291 w 49614"/>
                <a:gd name="connsiteY2" fmla="*/ 6615 h 48112"/>
                <a:gd name="connsiteX3" fmla="*/ 13098 w 49614"/>
                <a:gd name="connsiteY3" fmla="*/ 11094 h 48112"/>
                <a:gd name="connsiteX4" fmla="*/ 5327 w 49614"/>
                <a:gd name="connsiteY4" fmla="*/ 41478 h 48112"/>
                <a:gd name="connsiteX5" fmla="*/ 10993 w 49614"/>
                <a:gd name="connsiteY5" fmla="*/ 36405 h 48112"/>
                <a:gd name="connsiteX6" fmla="*/ 20330 w 49614"/>
                <a:gd name="connsiteY6" fmla="*/ 19027 h 48112"/>
                <a:gd name="connsiteX7" fmla="*/ 38571 w 49614"/>
                <a:gd name="connsiteY7" fmla="*/ 11742 h 48112"/>
                <a:gd name="connsiteX8" fmla="*/ 29288 w 49614"/>
                <a:gd name="connsiteY8" fmla="*/ 29119 h 48112"/>
                <a:gd name="connsiteX9" fmla="*/ 10993 w 49614"/>
                <a:gd name="connsiteY9" fmla="*/ 36405 h 4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14" h="48112">
                  <a:moveTo>
                    <a:pt x="5327" y="41478"/>
                  </a:moveTo>
                  <a:cubicBezTo>
                    <a:pt x="16930" y="54484"/>
                    <a:pt x="26536" y="45849"/>
                    <a:pt x="36412" y="36998"/>
                  </a:cubicBezTo>
                  <a:cubicBezTo>
                    <a:pt x="46342" y="28148"/>
                    <a:pt x="55894" y="19621"/>
                    <a:pt x="44291" y="6615"/>
                  </a:cubicBezTo>
                  <a:cubicBezTo>
                    <a:pt x="32580" y="-6284"/>
                    <a:pt x="23082" y="2135"/>
                    <a:pt x="13098" y="11094"/>
                  </a:cubicBezTo>
                  <a:cubicBezTo>
                    <a:pt x="3276" y="19837"/>
                    <a:pt x="-6277" y="28472"/>
                    <a:pt x="5327" y="41478"/>
                  </a:cubicBezTo>
                  <a:moveTo>
                    <a:pt x="10993" y="36405"/>
                  </a:moveTo>
                  <a:cubicBezTo>
                    <a:pt x="6946" y="32033"/>
                    <a:pt x="10669" y="27662"/>
                    <a:pt x="20330" y="19027"/>
                  </a:cubicBezTo>
                  <a:cubicBezTo>
                    <a:pt x="29936" y="10500"/>
                    <a:pt x="34631" y="7262"/>
                    <a:pt x="38571" y="11742"/>
                  </a:cubicBezTo>
                  <a:cubicBezTo>
                    <a:pt x="42510" y="16221"/>
                    <a:pt x="38894" y="20484"/>
                    <a:pt x="29288" y="29119"/>
                  </a:cubicBezTo>
                  <a:cubicBezTo>
                    <a:pt x="19682" y="37754"/>
                    <a:pt x="14933" y="40884"/>
                    <a:pt x="10993" y="36405"/>
                  </a:cubicBezTo>
                  <a:close/>
                </a:path>
              </a:pathLst>
            </a:custGeom>
            <a:solidFill>
              <a:srgbClr val="FFFFFF"/>
            </a:solidFill>
            <a:ln w="5384" cap="flat">
              <a:no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5A8802DB-3841-AB7C-F617-FBC29F05B757}"/>
                </a:ext>
              </a:extLst>
            </p:cNvPr>
            <p:cNvSpPr/>
            <p:nvPr/>
          </p:nvSpPr>
          <p:spPr>
            <a:xfrm>
              <a:off x="3362980" y="4537351"/>
              <a:ext cx="63034" cy="59634"/>
            </a:xfrm>
            <a:custGeom>
              <a:avLst/>
              <a:gdLst>
                <a:gd name="connsiteX0" fmla="*/ 0 w 63034"/>
                <a:gd name="connsiteY0" fmla="*/ 28495 h 59634"/>
                <a:gd name="connsiteX1" fmla="*/ 41717 w 63034"/>
                <a:gd name="connsiteY1" fmla="*/ 0 h 59634"/>
                <a:gd name="connsiteX2" fmla="*/ 49812 w 63034"/>
                <a:gd name="connsiteY2" fmla="*/ 11765 h 59634"/>
                <a:gd name="connsiteX3" fmla="*/ 28549 w 63034"/>
                <a:gd name="connsiteY3" fmla="*/ 42581 h 59634"/>
                <a:gd name="connsiteX4" fmla="*/ 28549 w 63034"/>
                <a:gd name="connsiteY4" fmla="*/ 42689 h 59634"/>
                <a:gd name="connsiteX5" fmla="*/ 57422 w 63034"/>
                <a:gd name="connsiteY5" fmla="*/ 22990 h 59634"/>
                <a:gd name="connsiteX6" fmla="*/ 63034 w 63034"/>
                <a:gd name="connsiteY6" fmla="*/ 31139 h 59634"/>
                <a:gd name="connsiteX7" fmla="*/ 21317 w 63034"/>
                <a:gd name="connsiteY7" fmla="*/ 59634 h 59634"/>
                <a:gd name="connsiteX8" fmla="*/ 13492 w 63034"/>
                <a:gd name="connsiteY8" fmla="*/ 48193 h 59634"/>
                <a:gd name="connsiteX9" fmla="*/ 36212 w 63034"/>
                <a:gd name="connsiteY9" fmla="*/ 15921 h 59634"/>
                <a:gd name="connsiteX10" fmla="*/ 36104 w 63034"/>
                <a:gd name="connsiteY10" fmla="*/ 15813 h 59634"/>
                <a:gd name="connsiteX11" fmla="*/ 5613 w 63034"/>
                <a:gd name="connsiteY11" fmla="*/ 36644 h 5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34" h="59634">
                  <a:moveTo>
                    <a:pt x="0" y="28495"/>
                  </a:moveTo>
                  <a:lnTo>
                    <a:pt x="41717" y="0"/>
                  </a:lnTo>
                  <a:lnTo>
                    <a:pt x="49812" y="11765"/>
                  </a:lnTo>
                  <a:lnTo>
                    <a:pt x="28549" y="42581"/>
                  </a:lnTo>
                  <a:lnTo>
                    <a:pt x="28549" y="42689"/>
                  </a:lnTo>
                  <a:lnTo>
                    <a:pt x="57422" y="22990"/>
                  </a:lnTo>
                  <a:lnTo>
                    <a:pt x="63034" y="31139"/>
                  </a:lnTo>
                  <a:lnTo>
                    <a:pt x="21317" y="59634"/>
                  </a:lnTo>
                  <a:lnTo>
                    <a:pt x="13492" y="48193"/>
                  </a:lnTo>
                  <a:lnTo>
                    <a:pt x="36212" y="15921"/>
                  </a:lnTo>
                  <a:lnTo>
                    <a:pt x="36104" y="15813"/>
                  </a:lnTo>
                  <a:lnTo>
                    <a:pt x="5613" y="36644"/>
                  </a:lnTo>
                </a:path>
              </a:pathLst>
            </a:custGeom>
            <a:solidFill>
              <a:srgbClr val="FFFFFF"/>
            </a:solidFill>
            <a:ln w="5384" cap="flat">
              <a:noFill/>
              <a:prstDash val="solid"/>
              <a:miter/>
            </a:ln>
          </p:spPr>
          <p:txBody>
            <a:bodyPr rtlCol="0" anchor="ctr"/>
            <a:lstStyle/>
            <a:p>
              <a:endParaRPr lang="zh-TW" altLang="en-US"/>
            </a:p>
          </p:txBody>
        </p:sp>
      </p:grpSp>
      <p:grpSp>
        <p:nvGrpSpPr>
          <p:cNvPr id="49" name="圖形 4">
            <a:extLst>
              <a:ext uri="{FF2B5EF4-FFF2-40B4-BE49-F238E27FC236}">
                <a16:creationId xmlns:a16="http://schemas.microsoft.com/office/drawing/2014/main" id="{B160A2D9-8C63-A2E8-8D7C-B1D01D2738F0}"/>
              </a:ext>
            </a:extLst>
          </p:cNvPr>
          <p:cNvGrpSpPr/>
          <p:nvPr/>
        </p:nvGrpSpPr>
        <p:grpSpPr>
          <a:xfrm>
            <a:off x="10785054" y="4586581"/>
            <a:ext cx="816511" cy="797815"/>
            <a:chOff x="4650435" y="4358556"/>
            <a:chExt cx="900344" cy="879728"/>
          </a:xfrm>
        </p:grpSpPr>
        <p:sp>
          <p:nvSpPr>
            <p:cNvPr id="50" name="手繪多邊形: 圖案 49">
              <a:extLst>
                <a:ext uri="{FF2B5EF4-FFF2-40B4-BE49-F238E27FC236}">
                  <a16:creationId xmlns:a16="http://schemas.microsoft.com/office/drawing/2014/main" id="{9594BAA3-E64E-2FF5-ECCC-6BC5BB8D288B}"/>
                </a:ext>
              </a:extLst>
            </p:cNvPr>
            <p:cNvSpPr/>
            <p:nvPr/>
          </p:nvSpPr>
          <p:spPr>
            <a:xfrm>
              <a:off x="5190266" y="5054146"/>
              <a:ext cx="94614" cy="148249"/>
            </a:xfrm>
            <a:custGeom>
              <a:avLst/>
              <a:gdLst>
                <a:gd name="connsiteX0" fmla="*/ 24402 w 94614"/>
                <a:gd name="connsiteY0" fmla="*/ 148250 h 148249"/>
                <a:gd name="connsiteX1" fmla="*/ 225 w 94614"/>
                <a:gd name="connsiteY1" fmla="*/ 103294 h 148249"/>
                <a:gd name="connsiteX2" fmla="*/ 30879 w 94614"/>
                <a:gd name="connsiteY2" fmla="*/ 103294 h 148249"/>
                <a:gd name="connsiteX3" fmla="*/ 48256 w 94614"/>
                <a:gd name="connsiteY3" fmla="*/ 128875 h 148249"/>
                <a:gd name="connsiteX4" fmla="*/ 63583 w 94614"/>
                <a:gd name="connsiteY4" fmla="*/ 112307 h 148249"/>
                <a:gd name="connsiteX5" fmla="*/ 2114 w 94614"/>
                <a:gd name="connsiteY5" fmla="*/ 41016 h 148249"/>
                <a:gd name="connsiteX6" fmla="*/ 50253 w 94614"/>
                <a:gd name="connsiteY6" fmla="*/ 0 h 148249"/>
                <a:gd name="connsiteX7" fmla="*/ 92780 w 94614"/>
                <a:gd name="connsiteY7" fmla="*/ 43822 h 148249"/>
                <a:gd name="connsiteX8" fmla="*/ 63043 w 94614"/>
                <a:gd name="connsiteY8" fmla="*/ 43822 h 148249"/>
                <a:gd name="connsiteX9" fmla="*/ 48796 w 94614"/>
                <a:gd name="connsiteY9" fmla="*/ 21857 h 148249"/>
                <a:gd name="connsiteX10" fmla="*/ 33037 w 94614"/>
                <a:gd name="connsiteY10" fmla="*/ 37346 h 148249"/>
                <a:gd name="connsiteX11" fmla="*/ 94614 w 94614"/>
                <a:gd name="connsiteY11" fmla="*/ 108421 h 148249"/>
                <a:gd name="connsiteX12" fmla="*/ 66929 w 94614"/>
                <a:gd name="connsiteY12" fmla="*/ 148196 h 1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614" h="148249">
                  <a:moveTo>
                    <a:pt x="24402" y="148250"/>
                  </a:moveTo>
                  <a:cubicBezTo>
                    <a:pt x="3193" y="141719"/>
                    <a:pt x="-1124" y="123478"/>
                    <a:pt x="225" y="103294"/>
                  </a:cubicBezTo>
                  <a:lnTo>
                    <a:pt x="30879" y="103294"/>
                  </a:lnTo>
                  <a:cubicBezTo>
                    <a:pt x="30879" y="117218"/>
                    <a:pt x="31418" y="128875"/>
                    <a:pt x="48256" y="128875"/>
                  </a:cubicBezTo>
                  <a:cubicBezTo>
                    <a:pt x="58564" y="128875"/>
                    <a:pt x="63583" y="122237"/>
                    <a:pt x="63583" y="112307"/>
                  </a:cubicBezTo>
                  <a:cubicBezTo>
                    <a:pt x="63583" y="86079"/>
                    <a:pt x="2114" y="84406"/>
                    <a:pt x="2114" y="41016"/>
                  </a:cubicBezTo>
                  <a:cubicBezTo>
                    <a:pt x="2114" y="18241"/>
                    <a:pt x="13069" y="0"/>
                    <a:pt x="50253" y="0"/>
                  </a:cubicBezTo>
                  <a:cubicBezTo>
                    <a:pt x="79989" y="0"/>
                    <a:pt x="94884" y="13330"/>
                    <a:pt x="92780" y="43822"/>
                  </a:cubicBezTo>
                  <a:lnTo>
                    <a:pt x="63043" y="43822"/>
                  </a:lnTo>
                  <a:cubicBezTo>
                    <a:pt x="63043" y="32866"/>
                    <a:pt x="61154" y="21857"/>
                    <a:pt x="48796" y="21857"/>
                  </a:cubicBezTo>
                  <a:cubicBezTo>
                    <a:pt x="38974" y="21857"/>
                    <a:pt x="33037" y="27254"/>
                    <a:pt x="33037" y="37346"/>
                  </a:cubicBezTo>
                  <a:cubicBezTo>
                    <a:pt x="33037" y="65031"/>
                    <a:pt x="94614" y="62657"/>
                    <a:pt x="94614" y="108421"/>
                  </a:cubicBezTo>
                  <a:cubicBezTo>
                    <a:pt x="94614" y="133732"/>
                    <a:pt x="82148" y="144094"/>
                    <a:pt x="66929" y="148196"/>
                  </a:cubicBezTo>
                </a:path>
              </a:pathLst>
            </a:custGeom>
            <a:solidFill>
              <a:srgbClr val="7D7D7D"/>
            </a:solidFill>
            <a:ln w="5384" cap="flat">
              <a:no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19B4C25B-05AD-922F-5405-342F21B40711}"/>
                </a:ext>
              </a:extLst>
            </p:cNvPr>
            <p:cNvSpPr/>
            <p:nvPr/>
          </p:nvSpPr>
          <p:spPr>
            <a:xfrm>
              <a:off x="5290925" y="5054092"/>
              <a:ext cx="98716" cy="148195"/>
            </a:xfrm>
            <a:custGeom>
              <a:avLst/>
              <a:gdLst>
                <a:gd name="connsiteX0" fmla="*/ 68323 w 98716"/>
                <a:gd name="connsiteY0" fmla="*/ 47330 h 148195"/>
                <a:gd name="connsiteX1" fmla="*/ 50028 w 98716"/>
                <a:gd name="connsiteY1" fmla="*/ 21911 h 148195"/>
                <a:gd name="connsiteX2" fmla="*/ 31031 w 98716"/>
                <a:gd name="connsiteY2" fmla="*/ 75825 h 148195"/>
                <a:gd name="connsiteX3" fmla="*/ 52888 w 98716"/>
                <a:gd name="connsiteY3" fmla="*/ 129523 h 148195"/>
                <a:gd name="connsiteX4" fmla="*/ 68107 w 98716"/>
                <a:gd name="connsiteY4" fmla="*/ 126716 h 148195"/>
                <a:gd name="connsiteX5" fmla="*/ 68107 w 98716"/>
                <a:gd name="connsiteY5" fmla="*/ 94336 h 148195"/>
                <a:gd name="connsiteX6" fmla="*/ 51485 w 98716"/>
                <a:gd name="connsiteY6" fmla="*/ 94336 h 148195"/>
                <a:gd name="connsiteX7" fmla="*/ 51485 w 98716"/>
                <a:gd name="connsiteY7" fmla="*/ 71939 h 148195"/>
                <a:gd name="connsiteX8" fmla="*/ 98707 w 98716"/>
                <a:gd name="connsiteY8" fmla="*/ 71939 h 148195"/>
                <a:gd name="connsiteX9" fmla="*/ 98707 w 98716"/>
                <a:gd name="connsiteY9" fmla="*/ 145821 h 148195"/>
                <a:gd name="connsiteX10" fmla="*/ 84460 w 98716"/>
                <a:gd name="connsiteY10" fmla="*/ 148196 h 148195"/>
                <a:gd name="connsiteX11" fmla="*/ 32165 w 98716"/>
                <a:gd name="connsiteY11" fmla="*/ 148196 h 148195"/>
                <a:gd name="connsiteX12" fmla="*/ 0 w 98716"/>
                <a:gd name="connsiteY12" fmla="*/ 74098 h 148195"/>
                <a:gd name="connsiteX13" fmla="*/ 51809 w 98716"/>
                <a:gd name="connsiteY13" fmla="*/ 0 h 148195"/>
                <a:gd name="connsiteX14" fmla="*/ 98599 w 98716"/>
                <a:gd name="connsiteY14" fmla="*/ 47276 h 14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16" h="148195">
                  <a:moveTo>
                    <a:pt x="68323" y="47330"/>
                  </a:moveTo>
                  <a:cubicBezTo>
                    <a:pt x="68539" y="33784"/>
                    <a:pt x="66218" y="21911"/>
                    <a:pt x="50028" y="21911"/>
                  </a:cubicBezTo>
                  <a:cubicBezTo>
                    <a:pt x="31031" y="21911"/>
                    <a:pt x="31031" y="47546"/>
                    <a:pt x="31031" y="75825"/>
                  </a:cubicBezTo>
                  <a:cubicBezTo>
                    <a:pt x="31031" y="121428"/>
                    <a:pt x="35511" y="129523"/>
                    <a:pt x="52888" y="129523"/>
                  </a:cubicBezTo>
                  <a:cubicBezTo>
                    <a:pt x="58015" y="129523"/>
                    <a:pt x="63520" y="128389"/>
                    <a:pt x="68107" y="126716"/>
                  </a:cubicBezTo>
                  <a:lnTo>
                    <a:pt x="68107" y="94336"/>
                  </a:lnTo>
                  <a:lnTo>
                    <a:pt x="51485" y="94336"/>
                  </a:lnTo>
                  <a:lnTo>
                    <a:pt x="51485" y="71939"/>
                  </a:lnTo>
                  <a:lnTo>
                    <a:pt x="98707" y="71939"/>
                  </a:lnTo>
                  <a:lnTo>
                    <a:pt x="98707" y="145821"/>
                  </a:lnTo>
                  <a:cubicBezTo>
                    <a:pt x="95415" y="146576"/>
                    <a:pt x="90288" y="147386"/>
                    <a:pt x="84460" y="148196"/>
                  </a:cubicBezTo>
                  <a:lnTo>
                    <a:pt x="32165" y="148196"/>
                  </a:lnTo>
                  <a:cubicBezTo>
                    <a:pt x="3832" y="141126"/>
                    <a:pt x="0" y="118621"/>
                    <a:pt x="0" y="74098"/>
                  </a:cubicBezTo>
                  <a:cubicBezTo>
                    <a:pt x="0" y="37346"/>
                    <a:pt x="1835" y="0"/>
                    <a:pt x="51809" y="0"/>
                  </a:cubicBezTo>
                  <a:cubicBezTo>
                    <a:pt x="81761" y="0"/>
                    <a:pt x="100380" y="16784"/>
                    <a:pt x="98599" y="47276"/>
                  </a:cubicBezTo>
                </a:path>
              </a:pathLst>
            </a:custGeom>
            <a:solidFill>
              <a:srgbClr val="7D7D7D"/>
            </a:solidFill>
            <a:ln w="5384" cap="flat">
              <a:no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D328E885-3DED-C7F1-0E2E-BFB2F6B323BF}"/>
                </a:ext>
              </a:extLst>
            </p:cNvPr>
            <p:cNvSpPr/>
            <p:nvPr/>
          </p:nvSpPr>
          <p:spPr>
            <a:xfrm>
              <a:off x="5397246" y="5054146"/>
              <a:ext cx="93521" cy="148249"/>
            </a:xfrm>
            <a:custGeom>
              <a:avLst/>
              <a:gdLst>
                <a:gd name="connsiteX0" fmla="*/ 50131 w 93521"/>
                <a:gd name="connsiteY0" fmla="*/ 54 h 148249"/>
                <a:gd name="connsiteX1" fmla="*/ 93468 w 93521"/>
                <a:gd name="connsiteY1" fmla="*/ 33892 h 148249"/>
                <a:gd name="connsiteX2" fmla="*/ 93468 w 93521"/>
                <a:gd name="connsiteY2" fmla="*/ 43876 h 148249"/>
                <a:gd name="connsiteX3" fmla="*/ 63731 w 93521"/>
                <a:gd name="connsiteY3" fmla="*/ 43876 h 148249"/>
                <a:gd name="connsiteX4" fmla="*/ 48782 w 93521"/>
                <a:gd name="connsiteY4" fmla="*/ 21911 h 148249"/>
                <a:gd name="connsiteX5" fmla="*/ 32916 w 93521"/>
                <a:gd name="connsiteY5" fmla="*/ 37400 h 148249"/>
                <a:gd name="connsiteX6" fmla="*/ 93521 w 93521"/>
                <a:gd name="connsiteY6" fmla="*/ 98923 h 148249"/>
                <a:gd name="connsiteX7" fmla="*/ 93521 w 93521"/>
                <a:gd name="connsiteY7" fmla="*/ 120024 h 148249"/>
                <a:gd name="connsiteX8" fmla="*/ 66969 w 93521"/>
                <a:gd name="connsiteY8" fmla="*/ 148250 h 148249"/>
                <a:gd name="connsiteX9" fmla="*/ 24281 w 93521"/>
                <a:gd name="connsiteY9" fmla="*/ 148250 h 148249"/>
                <a:gd name="connsiteX10" fmla="*/ 211 w 93521"/>
                <a:gd name="connsiteY10" fmla="*/ 103294 h 148249"/>
                <a:gd name="connsiteX11" fmla="*/ 30703 w 93521"/>
                <a:gd name="connsiteY11" fmla="*/ 103294 h 148249"/>
                <a:gd name="connsiteX12" fmla="*/ 48080 w 93521"/>
                <a:gd name="connsiteY12" fmla="*/ 128875 h 148249"/>
                <a:gd name="connsiteX13" fmla="*/ 63515 w 93521"/>
                <a:gd name="connsiteY13" fmla="*/ 112307 h 148249"/>
                <a:gd name="connsiteX14" fmla="*/ 1938 w 93521"/>
                <a:gd name="connsiteY14" fmla="*/ 41016 h 148249"/>
                <a:gd name="connsiteX15" fmla="*/ 50131 w 93521"/>
                <a:gd name="connsiteY15" fmla="*/ 0 h 1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521" h="148249">
                  <a:moveTo>
                    <a:pt x="50131" y="54"/>
                  </a:moveTo>
                  <a:cubicBezTo>
                    <a:pt x="76845" y="-54"/>
                    <a:pt x="91363" y="10470"/>
                    <a:pt x="93468" y="33892"/>
                  </a:cubicBezTo>
                  <a:lnTo>
                    <a:pt x="93468" y="43876"/>
                  </a:lnTo>
                  <a:lnTo>
                    <a:pt x="63731" y="43876"/>
                  </a:lnTo>
                  <a:cubicBezTo>
                    <a:pt x="63731" y="33244"/>
                    <a:pt x="61087" y="21911"/>
                    <a:pt x="48782" y="21911"/>
                  </a:cubicBezTo>
                  <a:cubicBezTo>
                    <a:pt x="38852" y="21911"/>
                    <a:pt x="32916" y="27308"/>
                    <a:pt x="32916" y="37400"/>
                  </a:cubicBezTo>
                  <a:cubicBezTo>
                    <a:pt x="32916" y="62980"/>
                    <a:pt x="85534" y="62926"/>
                    <a:pt x="93521" y="98923"/>
                  </a:cubicBezTo>
                  <a:lnTo>
                    <a:pt x="93521" y="120024"/>
                  </a:lnTo>
                  <a:cubicBezTo>
                    <a:pt x="90229" y="137078"/>
                    <a:pt x="79544" y="144796"/>
                    <a:pt x="66969" y="148250"/>
                  </a:cubicBezTo>
                  <a:lnTo>
                    <a:pt x="24281" y="148250"/>
                  </a:lnTo>
                  <a:cubicBezTo>
                    <a:pt x="3179" y="141719"/>
                    <a:pt x="-1084" y="123478"/>
                    <a:pt x="211" y="103294"/>
                  </a:cubicBezTo>
                  <a:lnTo>
                    <a:pt x="30703" y="103294"/>
                  </a:lnTo>
                  <a:cubicBezTo>
                    <a:pt x="30703" y="117218"/>
                    <a:pt x="31351" y="128875"/>
                    <a:pt x="48080" y="128875"/>
                  </a:cubicBezTo>
                  <a:cubicBezTo>
                    <a:pt x="58442" y="128875"/>
                    <a:pt x="63515" y="122237"/>
                    <a:pt x="63515" y="112307"/>
                  </a:cubicBezTo>
                  <a:cubicBezTo>
                    <a:pt x="63515" y="86079"/>
                    <a:pt x="1938" y="84406"/>
                    <a:pt x="1938" y="41016"/>
                  </a:cubicBezTo>
                  <a:cubicBezTo>
                    <a:pt x="1938" y="18241"/>
                    <a:pt x="12840" y="108"/>
                    <a:pt x="50131" y="0"/>
                  </a:cubicBezTo>
                </a:path>
              </a:pathLst>
            </a:custGeom>
            <a:solidFill>
              <a:srgbClr val="7D7D7D"/>
            </a:solidFill>
            <a:ln w="5384" cap="flat">
              <a:no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8ADF3170-FA60-A970-1FC9-AF5F4132BAE1}"/>
                </a:ext>
              </a:extLst>
            </p:cNvPr>
            <p:cNvSpPr/>
            <p:nvPr/>
          </p:nvSpPr>
          <p:spPr>
            <a:xfrm>
              <a:off x="5107164" y="5202288"/>
              <a:ext cx="443615" cy="5936"/>
            </a:xfrm>
            <a:custGeom>
              <a:avLst/>
              <a:gdLst>
                <a:gd name="connsiteX0" fmla="*/ 0 w 443615"/>
                <a:gd name="connsiteY0" fmla="*/ 0 h 5936"/>
                <a:gd name="connsiteX1" fmla="*/ 443615 w 443615"/>
                <a:gd name="connsiteY1" fmla="*/ 0 h 5936"/>
                <a:gd name="connsiteX2" fmla="*/ 443615 w 443615"/>
                <a:gd name="connsiteY2" fmla="*/ 5936 h 5936"/>
                <a:gd name="connsiteX3" fmla="*/ 0 w 443615"/>
                <a:gd name="connsiteY3" fmla="*/ 5936 h 5936"/>
                <a:gd name="connsiteX4" fmla="*/ 0 w 443615"/>
                <a:gd name="connsiteY4" fmla="*/ 0 h 5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615" h="5936">
                  <a:moveTo>
                    <a:pt x="0" y="0"/>
                  </a:moveTo>
                  <a:lnTo>
                    <a:pt x="443615" y="0"/>
                  </a:lnTo>
                  <a:lnTo>
                    <a:pt x="443615" y="5936"/>
                  </a:lnTo>
                  <a:lnTo>
                    <a:pt x="0" y="5936"/>
                  </a:lnTo>
                  <a:lnTo>
                    <a:pt x="0" y="0"/>
                  </a:lnTo>
                </a:path>
              </a:pathLst>
            </a:custGeom>
            <a:solidFill>
              <a:srgbClr val="DA3A23"/>
            </a:solidFill>
            <a:ln w="5384"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BD383F2B-466E-C09B-C480-72177445ECB7}"/>
                </a:ext>
              </a:extLst>
            </p:cNvPr>
            <p:cNvSpPr/>
            <p:nvPr/>
          </p:nvSpPr>
          <p:spPr>
            <a:xfrm>
              <a:off x="5490498" y="5027324"/>
              <a:ext cx="5882" cy="210960"/>
            </a:xfrm>
            <a:custGeom>
              <a:avLst/>
              <a:gdLst>
                <a:gd name="connsiteX0" fmla="*/ 0 w 5882"/>
                <a:gd name="connsiteY0" fmla="*/ 0 h 210960"/>
                <a:gd name="connsiteX1" fmla="*/ 5883 w 5882"/>
                <a:gd name="connsiteY1" fmla="*/ 0 h 210960"/>
                <a:gd name="connsiteX2" fmla="*/ 5883 w 5882"/>
                <a:gd name="connsiteY2" fmla="*/ 210960 h 210960"/>
                <a:gd name="connsiteX3" fmla="*/ 0 w 5882"/>
                <a:gd name="connsiteY3" fmla="*/ 210960 h 210960"/>
              </a:gdLst>
              <a:ahLst/>
              <a:cxnLst>
                <a:cxn ang="0">
                  <a:pos x="connsiteX0" y="connsiteY0"/>
                </a:cxn>
                <a:cxn ang="0">
                  <a:pos x="connsiteX1" y="connsiteY1"/>
                </a:cxn>
                <a:cxn ang="0">
                  <a:pos x="connsiteX2" y="connsiteY2"/>
                </a:cxn>
                <a:cxn ang="0">
                  <a:pos x="connsiteX3" y="connsiteY3"/>
                </a:cxn>
              </a:cxnLst>
              <a:rect l="l" t="t" r="r" b="b"/>
              <a:pathLst>
                <a:path w="5882" h="210960">
                  <a:moveTo>
                    <a:pt x="0" y="0"/>
                  </a:moveTo>
                  <a:lnTo>
                    <a:pt x="5883" y="0"/>
                  </a:lnTo>
                  <a:lnTo>
                    <a:pt x="5883" y="210960"/>
                  </a:lnTo>
                  <a:lnTo>
                    <a:pt x="0" y="210960"/>
                  </a:lnTo>
                  <a:close/>
                </a:path>
              </a:pathLst>
            </a:custGeom>
            <a:solidFill>
              <a:srgbClr val="DA3A23"/>
            </a:solidFill>
            <a:ln w="5384" cap="flat">
              <a:no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2457070A-C9EB-700B-B63C-4BF8393C0FA9}"/>
                </a:ext>
              </a:extLst>
            </p:cNvPr>
            <p:cNvSpPr/>
            <p:nvPr/>
          </p:nvSpPr>
          <p:spPr>
            <a:xfrm>
              <a:off x="4838783" y="4550303"/>
              <a:ext cx="464770" cy="464878"/>
            </a:xfrm>
            <a:custGeom>
              <a:avLst/>
              <a:gdLst>
                <a:gd name="connsiteX0" fmla="*/ 160230 w 464770"/>
                <a:gd name="connsiteY0" fmla="*/ 267195 h 464878"/>
                <a:gd name="connsiteX1" fmla="*/ 160230 w 464770"/>
                <a:gd name="connsiteY1" fmla="*/ 158881 h 464878"/>
                <a:gd name="connsiteX2" fmla="*/ 232439 w 464770"/>
                <a:gd name="connsiteY2" fmla="*/ 230982 h 464878"/>
                <a:gd name="connsiteX3" fmla="*/ 396016 w 464770"/>
                <a:gd name="connsiteY3" fmla="*/ 67352 h 464878"/>
                <a:gd name="connsiteX4" fmla="*/ 395584 w 464770"/>
                <a:gd name="connsiteY4" fmla="*/ 67028 h 464878"/>
                <a:gd name="connsiteX5" fmla="*/ 395476 w 464770"/>
                <a:gd name="connsiteY5" fmla="*/ 66920 h 464878"/>
                <a:gd name="connsiteX6" fmla="*/ 232385 w 464770"/>
                <a:gd name="connsiteY6" fmla="*/ 0 h 464878"/>
                <a:gd name="connsiteX7" fmla="*/ 0 w 464770"/>
                <a:gd name="connsiteY7" fmla="*/ 232493 h 464878"/>
                <a:gd name="connsiteX8" fmla="*/ 232385 w 464770"/>
                <a:gd name="connsiteY8" fmla="*/ 464879 h 464878"/>
                <a:gd name="connsiteX9" fmla="*/ 464771 w 464770"/>
                <a:gd name="connsiteY9" fmla="*/ 232493 h 464878"/>
                <a:gd name="connsiteX10" fmla="*/ 441240 w 464770"/>
                <a:gd name="connsiteY10" fmla="*/ 130494 h 464878"/>
                <a:gd name="connsiteX11" fmla="*/ 232331 w 464770"/>
                <a:gd name="connsiteY11" fmla="*/ 339403 h 4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770" h="464878">
                  <a:moveTo>
                    <a:pt x="160230" y="267195"/>
                  </a:moveTo>
                  <a:lnTo>
                    <a:pt x="160230" y="158881"/>
                  </a:lnTo>
                  <a:lnTo>
                    <a:pt x="232439" y="230982"/>
                  </a:lnTo>
                  <a:lnTo>
                    <a:pt x="396016" y="67352"/>
                  </a:lnTo>
                  <a:cubicBezTo>
                    <a:pt x="396016" y="67352"/>
                    <a:pt x="395692" y="67136"/>
                    <a:pt x="395584" y="67028"/>
                  </a:cubicBezTo>
                  <a:cubicBezTo>
                    <a:pt x="395584" y="67028"/>
                    <a:pt x="395546" y="66992"/>
                    <a:pt x="395476" y="66920"/>
                  </a:cubicBezTo>
                  <a:cubicBezTo>
                    <a:pt x="353597" y="25473"/>
                    <a:pt x="295959" y="0"/>
                    <a:pt x="232385" y="0"/>
                  </a:cubicBezTo>
                  <a:cubicBezTo>
                    <a:pt x="103996" y="0"/>
                    <a:pt x="0" y="104050"/>
                    <a:pt x="0" y="232493"/>
                  </a:cubicBezTo>
                  <a:cubicBezTo>
                    <a:pt x="0" y="360937"/>
                    <a:pt x="103996" y="464879"/>
                    <a:pt x="232385" y="464879"/>
                  </a:cubicBezTo>
                  <a:cubicBezTo>
                    <a:pt x="360775" y="464879"/>
                    <a:pt x="464771" y="360829"/>
                    <a:pt x="464771" y="232493"/>
                  </a:cubicBezTo>
                  <a:cubicBezTo>
                    <a:pt x="464771" y="195849"/>
                    <a:pt x="456352" y="161310"/>
                    <a:pt x="441240" y="130494"/>
                  </a:cubicBezTo>
                  <a:lnTo>
                    <a:pt x="232331" y="339403"/>
                  </a:lnTo>
                </a:path>
              </a:pathLst>
            </a:custGeom>
            <a:solidFill>
              <a:srgbClr val="DA3A23"/>
            </a:solidFill>
            <a:ln w="5384" cap="flat">
              <a:no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8220E2D1-ABB0-0C78-866E-C07AC3F668D2}"/>
                </a:ext>
              </a:extLst>
            </p:cNvPr>
            <p:cNvSpPr/>
            <p:nvPr/>
          </p:nvSpPr>
          <p:spPr>
            <a:xfrm>
              <a:off x="4650435" y="4803466"/>
              <a:ext cx="84243" cy="24339"/>
            </a:xfrm>
            <a:custGeom>
              <a:avLst/>
              <a:gdLst>
                <a:gd name="connsiteX0" fmla="*/ 0 w 84243"/>
                <a:gd name="connsiteY0" fmla="*/ 7394 h 24339"/>
                <a:gd name="connsiteX1" fmla="*/ 82787 w 84243"/>
                <a:gd name="connsiteY1" fmla="*/ 0 h 24339"/>
                <a:gd name="connsiteX2" fmla="*/ 84244 w 84243"/>
                <a:gd name="connsiteY2" fmla="*/ 16946 h 24339"/>
                <a:gd name="connsiteX3" fmla="*/ 1565 w 84243"/>
                <a:gd name="connsiteY3" fmla="*/ 24339 h 24339"/>
              </a:gdLst>
              <a:ahLst/>
              <a:cxnLst>
                <a:cxn ang="0">
                  <a:pos x="connsiteX0" y="connsiteY0"/>
                </a:cxn>
                <a:cxn ang="0">
                  <a:pos x="connsiteX1" y="connsiteY1"/>
                </a:cxn>
                <a:cxn ang="0">
                  <a:pos x="connsiteX2" y="connsiteY2"/>
                </a:cxn>
                <a:cxn ang="0">
                  <a:pos x="connsiteX3" y="connsiteY3"/>
                </a:cxn>
              </a:cxnLst>
              <a:rect l="l" t="t" r="r" b="b"/>
              <a:pathLst>
                <a:path w="84243" h="24339">
                  <a:moveTo>
                    <a:pt x="0" y="7394"/>
                  </a:moveTo>
                  <a:lnTo>
                    <a:pt x="82787" y="0"/>
                  </a:lnTo>
                  <a:lnTo>
                    <a:pt x="84244" y="16946"/>
                  </a:lnTo>
                  <a:lnTo>
                    <a:pt x="1565" y="24339"/>
                  </a:lnTo>
                </a:path>
              </a:pathLst>
            </a:custGeom>
            <a:solidFill>
              <a:srgbClr val="DA3A23"/>
            </a:solidFill>
            <a:ln w="5384" cap="flat">
              <a:no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265CDD6B-558C-4244-9A12-45C3A72B8017}"/>
                </a:ext>
              </a:extLst>
            </p:cNvPr>
            <p:cNvSpPr/>
            <p:nvPr/>
          </p:nvSpPr>
          <p:spPr>
            <a:xfrm>
              <a:off x="4655409" y="4828817"/>
              <a:ext cx="86672" cy="59650"/>
            </a:xfrm>
            <a:custGeom>
              <a:avLst/>
              <a:gdLst>
                <a:gd name="connsiteX0" fmla="*/ 855 w 86672"/>
                <a:gd name="connsiteY0" fmla="*/ 35849 h 59650"/>
                <a:gd name="connsiteX1" fmla="*/ 22496 w 86672"/>
                <a:gd name="connsiteY1" fmla="*/ 6706 h 59650"/>
                <a:gd name="connsiteX2" fmla="*/ 26004 w 86672"/>
                <a:gd name="connsiteY2" fmla="*/ 23436 h 59650"/>
                <a:gd name="connsiteX3" fmla="*/ 13537 w 86672"/>
                <a:gd name="connsiteY3" fmla="*/ 35849 h 59650"/>
                <a:gd name="connsiteX4" fmla="*/ 24601 w 86672"/>
                <a:gd name="connsiteY4" fmla="*/ 42433 h 59650"/>
                <a:gd name="connsiteX5" fmla="*/ 57521 w 86672"/>
                <a:gd name="connsiteY5" fmla="*/ 716 h 59650"/>
                <a:gd name="connsiteX6" fmla="*/ 85746 w 86672"/>
                <a:gd name="connsiteY6" fmla="*/ 22357 h 59650"/>
                <a:gd name="connsiteX7" fmla="*/ 66048 w 86672"/>
                <a:gd name="connsiteY7" fmla="*/ 50582 h 59650"/>
                <a:gd name="connsiteX8" fmla="*/ 62648 w 86672"/>
                <a:gd name="connsiteY8" fmla="*/ 34338 h 59650"/>
                <a:gd name="connsiteX9" fmla="*/ 73388 w 86672"/>
                <a:gd name="connsiteY9" fmla="*/ 24030 h 59650"/>
                <a:gd name="connsiteX10" fmla="*/ 62972 w 86672"/>
                <a:gd name="connsiteY10" fmla="*/ 17176 h 59650"/>
                <a:gd name="connsiteX11" fmla="*/ 30159 w 86672"/>
                <a:gd name="connsiteY11" fmla="*/ 58893 h 59650"/>
                <a:gd name="connsiteX12" fmla="*/ 855 w 86672"/>
                <a:gd name="connsiteY12" fmla="*/ 35903 h 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72" h="59650">
                  <a:moveTo>
                    <a:pt x="855" y="35849"/>
                  </a:moveTo>
                  <a:cubicBezTo>
                    <a:pt x="-3301" y="15125"/>
                    <a:pt x="8302" y="8703"/>
                    <a:pt x="22496" y="6706"/>
                  </a:cubicBezTo>
                  <a:lnTo>
                    <a:pt x="26004" y="23436"/>
                  </a:lnTo>
                  <a:cubicBezTo>
                    <a:pt x="18125" y="25001"/>
                    <a:pt x="11648" y="26674"/>
                    <a:pt x="13537" y="35849"/>
                  </a:cubicBezTo>
                  <a:cubicBezTo>
                    <a:pt x="14725" y="41461"/>
                    <a:pt x="18988" y="43566"/>
                    <a:pt x="24601" y="42433"/>
                  </a:cubicBezTo>
                  <a:cubicBezTo>
                    <a:pt x="39280" y="39411"/>
                    <a:pt x="33235" y="5573"/>
                    <a:pt x="57521" y="716"/>
                  </a:cubicBezTo>
                  <a:cubicBezTo>
                    <a:pt x="70203" y="-1875"/>
                    <a:pt x="81591" y="1957"/>
                    <a:pt x="85746" y="22357"/>
                  </a:cubicBezTo>
                  <a:cubicBezTo>
                    <a:pt x="89146" y="38601"/>
                    <a:pt x="83318" y="48153"/>
                    <a:pt x="66048" y="50582"/>
                  </a:cubicBezTo>
                  <a:lnTo>
                    <a:pt x="62648" y="34338"/>
                  </a:lnTo>
                  <a:cubicBezTo>
                    <a:pt x="68800" y="33096"/>
                    <a:pt x="74791" y="30776"/>
                    <a:pt x="73388" y="24030"/>
                  </a:cubicBezTo>
                  <a:cubicBezTo>
                    <a:pt x="72308" y="18633"/>
                    <a:pt x="68584" y="15989"/>
                    <a:pt x="62972" y="17176"/>
                  </a:cubicBezTo>
                  <a:cubicBezTo>
                    <a:pt x="47537" y="20414"/>
                    <a:pt x="55740" y="53712"/>
                    <a:pt x="30159" y="58893"/>
                  </a:cubicBezTo>
                  <a:cubicBezTo>
                    <a:pt x="9058" y="63156"/>
                    <a:pt x="3499" y="48585"/>
                    <a:pt x="855" y="35903"/>
                  </a:cubicBezTo>
                </a:path>
              </a:pathLst>
            </a:custGeom>
            <a:solidFill>
              <a:srgbClr val="DA3A23"/>
            </a:solidFill>
            <a:ln w="5384" cap="flat">
              <a:no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0A7BC985-50DA-683D-D06B-AC00FAA5BE76}"/>
                </a:ext>
              </a:extLst>
            </p:cNvPr>
            <p:cNvSpPr/>
            <p:nvPr/>
          </p:nvSpPr>
          <p:spPr>
            <a:xfrm>
              <a:off x="4673299" y="4884190"/>
              <a:ext cx="85594" cy="67156"/>
            </a:xfrm>
            <a:custGeom>
              <a:avLst/>
              <a:gdLst>
                <a:gd name="connsiteX0" fmla="*/ 2717 w 85594"/>
                <a:gd name="connsiteY0" fmla="*/ 48961 h 67156"/>
                <a:gd name="connsiteX1" fmla="*/ 52799 w 85594"/>
                <a:gd name="connsiteY1" fmla="*/ 59754 h 67156"/>
                <a:gd name="connsiteX2" fmla="*/ 82859 w 85594"/>
                <a:gd name="connsiteY2" fmla="*/ 18253 h 67156"/>
                <a:gd name="connsiteX3" fmla="*/ 32777 w 85594"/>
                <a:gd name="connsiteY3" fmla="*/ 7352 h 67156"/>
                <a:gd name="connsiteX4" fmla="*/ 2717 w 85594"/>
                <a:gd name="connsiteY4" fmla="*/ 48961 h 67156"/>
                <a:gd name="connsiteX5" fmla="*/ 14320 w 85594"/>
                <a:gd name="connsiteY5" fmla="*/ 44482 h 67156"/>
                <a:gd name="connsiteX6" fmla="*/ 38930 w 85594"/>
                <a:gd name="connsiteY6" fmla="*/ 23434 h 67156"/>
                <a:gd name="connsiteX7" fmla="*/ 71310 w 85594"/>
                <a:gd name="connsiteY7" fmla="*/ 22625 h 67156"/>
                <a:gd name="connsiteX8" fmla="*/ 46701 w 85594"/>
                <a:gd name="connsiteY8" fmla="*/ 43618 h 67156"/>
                <a:gd name="connsiteX9" fmla="*/ 14320 w 85594"/>
                <a:gd name="connsiteY9" fmla="*/ 44482 h 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94" h="67156">
                  <a:moveTo>
                    <a:pt x="2717" y="48961"/>
                  </a:moveTo>
                  <a:cubicBezTo>
                    <a:pt x="12809" y="75189"/>
                    <a:pt x="32561" y="67580"/>
                    <a:pt x="52799" y="59754"/>
                  </a:cubicBezTo>
                  <a:cubicBezTo>
                    <a:pt x="73361" y="51929"/>
                    <a:pt x="92951" y="44482"/>
                    <a:pt x="82859" y="18253"/>
                  </a:cubicBezTo>
                  <a:cubicBezTo>
                    <a:pt x="72821" y="-7975"/>
                    <a:pt x="53231" y="-474"/>
                    <a:pt x="32777" y="7352"/>
                  </a:cubicBezTo>
                  <a:cubicBezTo>
                    <a:pt x="12431" y="15177"/>
                    <a:pt x="-7375" y="22679"/>
                    <a:pt x="2717" y="48961"/>
                  </a:cubicBezTo>
                  <a:moveTo>
                    <a:pt x="14320" y="44482"/>
                  </a:moveTo>
                  <a:cubicBezTo>
                    <a:pt x="10920" y="35523"/>
                    <a:pt x="19015" y="31044"/>
                    <a:pt x="38930" y="23434"/>
                  </a:cubicBezTo>
                  <a:cubicBezTo>
                    <a:pt x="58844" y="15825"/>
                    <a:pt x="67910" y="13666"/>
                    <a:pt x="71310" y="22625"/>
                  </a:cubicBezTo>
                  <a:cubicBezTo>
                    <a:pt x="74710" y="31691"/>
                    <a:pt x="66615" y="36063"/>
                    <a:pt x="46701" y="43618"/>
                  </a:cubicBezTo>
                  <a:cubicBezTo>
                    <a:pt x="26787" y="51336"/>
                    <a:pt x="17720" y="53386"/>
                    <a:pt x="14320" y="44482"/>
                  </a:cubicBezTo>
                  <a:close/>
                </a:path>
              </a:pathLst>
            </a:custGeom>
            <a:solidFill>
              <a:srgbClr val="DA3A23"/>
            </a:solidFill>
            <a:ln w="5384" cap="flat">
              <a:no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2FDE7D9A-5A27-9912-5280-B0F0FFF8A1BA}"/>
                </a:ext>
              </a:extLst>
            </p:cNvPr>
            <p:cNvSpPr/>
            <p:nvPr/>
          </p:nvSpPr>
          <p:spPr>
            <a:xfrm>
              <a:off x="4778129" y="5026202"/>
              <a:ext cx="71824" cy="74421"/>
            </a:xfrm>
            <a:custGeom>
              <a:avLst/>
              <a:gdLst>
                <a:gd name="connsiteX0" fmla="*/ 63514 w 71824"/>
                <a:gd name="connsiteY0" fmla="*/ 7059 h 74421"/>
                <a:gd name="connsiteX1" fmla="*/ 18991 w 71824"/>
                <a:gd name="connsiteY1" fmla="*/ 21846 h 74421"/>
                <a:gd name="connsiteX2" fmla="*/ 7820 w 71824"/>
                <a:gd name="connsiteY2" fmla="*/ 67826 h 74421"/>
                <a:gd name="connsiteX3" fmla="*/ 52559 w 71824"/>
                <a:gd name="connsiteY3" fmla="*/ 52607 h 74421"/>
                <a:gd name="connsiteX4" fmla="*/ 63514 w 71824"/>
                <a:gd name="connsiteY4" fmla="*/ 7005 h 74421"/>
                <a:gd name="connsiteX5" fmla="*/ 55635 w 71824"/>
                <a:gd name="connsiteY5" fmla="*/ 15639 h 74421"/>
                <a:gd name="connsiteX6" fmla="*/ 40740 w 71824"/>
                <a:gd name="connsiteY6" fmla="*/ 42084 h 74421"/>
                <a:gd name="connsiteX7" fmla="*/ 15699 w 71824"/>
                <a:gd name="connsiteY7" fmla="*/ 59137 h 74421"/>
                <a:gd name="connsiteX8" fmla="*/ 30594 w 71824"/>
                <a:gd name="connsiteY8" fmla="*/ 32693 h 74421"/>
                <a:gd name="connsiteX9" fmla="*/ 55635 w 71824"/>
                <a:gd name="connsiteY9" fmla="*/ 15639 h 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4" h="74421">
                  <a:moveTo>
                    <a:pt x="63514" y="7059"/>
                  </a:moveTo>
                  <a:cubicBezTo>
                    <a:pt x="49159" y="-6056"/>
                    <a:pt x="39769" y="-767"/>
                    <a:pt x="18991" y="21846"/>
                  </a:cubicBezTo>
                  <a:cubicBezTo>
                    <a:pt x="2045" y="40465"/>
                    <a:pt x="-7777" y="53471"/>
                    <a:pt x="7820" y="67826"/>
                  </a:cubicBezTo>
                  <a:cubicBezTo>
                    <a:pt x="23470" y="82182"/>
                    <a:pt x="35613" y="71280"/>
                    <a:pt x="52559" y="52607"/>
                  </a:cubicBezTo>
                  <a:cubicBezTo>
                    <a:pt x="73337" y="29995"/>
                    <a:pt x="77816" y="20119"/>
                    <a:pt x="63514" y="7005"/>
                  </a:cubicBezTo>
                  <a:moveTo>
                    <a:pt x="55635" y="15639"/>
                  </a:moveTo>
                  <a:cubicBezTo>
                    <a:pt x="60546" y="20227"/>
                    <a:pt x="57470" y="23843"/>
                    <a:pt x="40740" y="42084"/>
                  </a:cubicBezTo>
                  <a:cubicBezTo>
                    <a:pt x="24334" y="60001"/>
                    <a:pt x="20394" y="63401"/>
                    <a:pt x="15699" y="59137"/>
                  </a:cubicBezTo>
                  <a:cubicBezTo>
                    <a:pt x="11112" y="54874"/>
                    <a:pt x="14188" y="50611"/>
                    <a:pt x="30594" y="32693"/>
                  </a:cubicBezTo>
                  <a:cubicBezTo>
                    <a:pt x="47324" y="14506"/>
                    <a:pt x="50616" y="11052"/>
                    <a:pt x="55635" y="15639"/>
                  </a:cubicBezTo>
                  <a:close/>
                </a:path>
              </a:pathLst>
            </a:custGeom>
            <a:solidFill>
              <a:srgbClr val="DA3A23"/>
            </a:solidFill>
            <a:ln w="5384" cap="flat">
              <a:no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5D856C38-5841-0F7B-E3DF-3DD36743235D}"/>
                </a:ext>
              </a:extLst>
            </p:cNvPr>
            <p:cNvSpPr/>
            <p:nvPr/>
          </p:nvSpPr>
          <p:spPr>
            <a:xfrm>
              <a:off x="4814235" y="5061622"/>
              <a:ext cx="71411" cy="74807"/>
            </a:xfrm>
            <a:custGeom>
              <a:avLst/>
              <a:gdLst>
                <a:gd name="connsiteX0" fmla="*/ 62918 w 71411"/>
                <a:gd name="connsiteY0" fmla="*/ 6880 h 74807"/>
                <a:gd name="connsiteX1" fmla="*/ 18611 w 71411"/>
                <a:gd name="connsiteY1" fmla="*/ 22261 h 74807"/>
                <a:gd name="connsiteX2" fmla="*/ 8033 w 71411"/>
                <a:gd name="connsiteY2" fmla="*/ 68403 h 74807"/>
                <a:gd name="connsiteX3" fmla="*/ 52557 w 71411"/>
                <a:gd name="connsiteY3" fmla="*/ 52645 h 74807"/>
                <a:gd name="connsiteX4" fmla="*/ 62918 w 71411"/>
                <a:gd name="connsiteY4" fmla="*/ 6934 h 74807"/>
                <a:gd name="connsiteX5" fmla="*/ 55147 w 71411"/>
                <a:gd name="connsiteY5" fmla="*/ 15677 h 74807"/>
                <a:gd name="connsiteX6" fmla="*/ 40630 w 71411"/>
                <a:gd name="connsiteY6" fmla="*/ 42337 h 74807"/>
                <a:gd name="connsiteX7" fmla="*/ 15805 w 71411"/>
                <a:gd name="connsiteY7" fmla="*/ 59714 h 74807"/>
                <a:gd name="connsiteX8" fmla="*/ 30322 w 71411"/>
                <a:gd name="connsiteY8" fmla="*/ 33108 h 74807"/>
                <a:gd name="connsiteX9" fmla="*/ 55147 w 71411"/>
                <a:gd name="connsiteY9" fmla="*/ 15731 h 7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11" h="74807">
                  <a:moveTo>
                    <a:pt x="62918" y="6880"/>
                  </a:moveTo>
                  <a:cubicBezTo>
                    <a:pt x="48401" y="-6072"/>
                    <a:pt x="39065" y="-622"/>
                    <a:pt x="18611" y="22261"/>
                  </a:cubicBezTo>
                  <a:cubicBezTo>
                    <a:pt x="1881" y="41095"/>
                    <a:pt x="-7779" y="54264"/>
                    <a:pt x="8033" y="68403"/>
                  </a:cubicBezTo>
                  <a:cubicBezTo>
                    <a:pt x="23846" y="82543"/>
                    <a:pt x="35827" y="71479"/>
                    <a:pt x="52557" y="52645"/>
                  </a:cubicBezTo>
                  <a:cubicBezTo>
                    <a:pt x="73010" y="29762"/>
                    <a:pt x="77382" y="19832"/>
                    <a:pt x="62918" y="6934"/>
                  </a:cubicBezTo>
                  <a:moveTo>
                    <a:pt x="55147" y="15677"/>
                  </a:moveTo>
                  <a:cubicBezTo>
                    <a:pt x="60112" y="20210"/>
                    <a:pt x="57090" y="23880"/>
                    <a:pt x="40630" y="42337"/>
                  </a:cubicBezTo>
                  <a:cubicBezTo>
                    <a:pt x="24493" y="60470"/>
                    <a:pt x="20554" y="63924"/>
                    <a:pt x="15805" y="59714"/>
                  </a:cubicBezTo>
                  <a:cubicBezTo>
                    <a:pt x="11163" y="55505"/>
                    <a:pt x="14185" y="51187"/>
                    <a:pt x="30322" y="33108"/>
                  </a:cubicBezTo>
                  <a:cubicBezTo>
                    <a:pt x="46782" y="14705"/>
                    <a:pt x="50020" y="11197"/>
                    <a:pt x="55147" y="15731"/>
                  </a:cubicBezTo>
                  <a:close/>
                </a:path>
              </a:pathLst>
            </a:custGeom>
            <a:solidFill>
              <a:srgbClr val="DA3A23"/>
            </a:solidFill>
            <a:ln w="5384" cap="flat">
              <a:no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6B005980-13AD-A445-471E-F8ADC73907E3}"/>
                </a:ext>
              </a:extLst>
            </p:cNvPr>
            <p:cNvSpPr/>
            <p:nvPr/>
          </p:nvSpPr>
          <p:spPr>
            <a:xfrm>
              <a:off x="4855432" y="5091505"/>
              <a:ext cx="70383" cy="75654"/>
            </a:xfrm>
            <a:custGeom>
              <a:avLst/>
              <a:gdLst>
                <a:gd name="connsiteX0" fmla="*/ 61334 w 70383"/>
                <a:gd name="connsiteY0" fmla="*/ 6410 h 75654"/>
                <a:gd name="connsiteX1" fmla="*/ 17566 w 70383"/>
                <a:gd name="connsiteY1" fmla="*/ 23247 h 75654"/>
                <a:gd name="connsiteX2" fmla="*/ 8553 w 70383"/>
                <a:gd name="connsiteY2" fmla="*/ 69714 h 75654"/>
                <a:gd name="connsiteX3" fmla="*/ 52537 w 70383"/>
                <a:gd name="connsiteY3" fmla="*/ 52498 h 75654"/>
                <a:gd name="connsiteX4" fmla="*/ 61388 w 70383"/>
                <a:gd name="connsiteY4" fmla="*/ 6463 h 75654"/>
                <a:gd name="connsiteX5" fmla="*/ 53940 w 70383"/>
                <a:gd name="connsiteY5" fmla="*/ 15422 h 75654"/>
                <a:gd name="connsiteX6" fmla="*/ 40286 w 70383"/>
                <a:gd name="connsiteY6" fmla="*/ 42514 h 75654"/>
                <a:gd name="connsiteX7" fmla="*/ 16055 w 70383"/>
                <a:gd name="connsiteY7" fmla="*/ 60701 h 75654"/>
                <a:gd name="connsiteX8" fmla="*/ 29709 w 70383"/>
                <a:gd name="connsiteY8" fmla="*/ 33609 h 75654"/>
                <a:gd name="connsiteX9" fmla="*/ 53940 w 70383"/>
                <a:gd name="connsiteY9" fmla="*/ 15422 h 7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383" h="75654">
                  <a:moveTo>
                    <a:pt x="61334" y="6410"/>
                  </a:moveTo>
                  <a:cubicBezTo>
                    <a:pt x="46439" y="-6057"/>
                    <a:pt x="37264" y="-282"/>
                    <a:pt x="17566" y="23247"/>
                  </a:cubicBezTo>
                  <a:cubicBezTo>
                    <a:pt x="1483" y="42622"/>
                    <a:pt x="-7745" y="56060"/>
                    <a:pt x="8553" y="69714"/>
                  </a:cubicBezTo>
                  <a:cubicBezTo>
                    <a:pt x="24851" y="83314"/>
                    <a:pt x="36455" y="71873"/>
                    <a:pt x="52537" y="52498"/>
                  </a:cubicBezTo>
                  <a:cubicBezTo>
                    <a:pt x="72235" y="28968"/>
                    <a:pt x="76283" y="18876"/>
                    <a:pt x="61388" y="6463"/>
                  </a:cubicBezTo>
                  <a:moveTo>
                    <a:pt x="53940" y="15422"/>
                  </a:moveTo>
                  <a:cubicBezTo>
                    <a:pt x="59067" y="19794"/>
                    <a:pt x="56153" y="23571"/>
                    <a:pt x="40286" y="42514"/>
                  </a:cubicBezTo>
                  <a:cubicBezTo>
                    <a:pt x="24743" y="61133"/>
                    <a:pt x="20966" y="64749"/>
                    <a:pt x="16055" y="60701"/>
                  </a:cubicBezTo>
                  <a:cubicBezTo>
                    <a:pt x="11251" y="56654"/>
                    <a:pt x="14112" y="52228"/>
                    <a:pt x="29709" y="33609"/>
                  </a:cubicBezTo>
                  <a:cubicBezTo>
                    <a:pt x="45575" y="14667"/>
                    <a:pt x="48705" y="11051"/>
                    <a:pt x="53940" y="15422"/>
                  </a:cubicBezTo>
                  <a:close/>
                </a:path>
              </a:pathLst>
            </a:custGeom>
            <a:solidFill>
              <a:srgbClr val="DA3A23"/>
            </a:solidFill>
            <a:ln w="5384" cap="flat">
              <a:no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3D2CEDB2-9695-C9DF-BF82-C39C5470DB60}"/>
                </a:ext>
              </a:extLst>
            </p:cNvPr>
            <p:cNvSpPr/>
            <p:nvPr/>
          </p:nvSpPr>
          <p:spPr>
            <a:xfrm>
              <a:off x="4702352" y="4951345"/>
              <a:ext cx="85950" cy="75116"/>
            </a:xfrm>
            <a:custGeom>
              <a:avLst/>
              <a:gdLst>
                <a:gd name="connsiteX0" fmla="*/ 0 w 85950"/>
                <a:gd name="connsiteY0" fmla="*/ 35828 h 75116"/>
                <a:gd name="connsiteX1" fmla="*/ 11927 w 85950"/>
                <a:gd name="connsiteY1" fmla="*/ 28110 h 75116"/>
                <a:gd name="connsiteX2" fmla="*/ 68269 w 85950"/>
                <a:gd name="connsiteY2" fmla="*/ 27625 h 75116"/>
                <a:gd name="connsiteX3" fmla="*/ 71615 w 85950"/>
                <a:gd name="connsiteY3" fmla="*/ 18396 h 75116"/>
                <a:gd name="connsiteX4" fmla="*/ 58177 w 85950"/>
                <a:gd name="connsiteY4" fmla="*/ 18882 h 75116"/>
                <a:gd name="connsiteX5" fmla="*/ 49596 w 85950"/>
                <a:gd name="connsiteY5" fmla="*/ 5444 h 75116"/>
                <a:gd name="connsiteX6" fmla="*/ 80736 w 85950"/>
                <a:gd name="connsiteY6" fmla="*/ 11110 h 75116"/>
                <a:gd name="connsiteX7" fmla="*/ 75825 w 85950"/>
                <a:gd name="connsiteY7" fmla="*/ 41710 h 75116"/>
                <a:gd name="connsiteX8" fmla="*/ 19482 w 85950"/>
                <a:gd name="connsiteY8" fmla="*/ 43221 h 75116"/>
                <a:gd name="connsiteX9" fmla="*/ 35673 w 85950"/>
                <a:gd name="connsiteY9" fmla="*/ 68424 h 75116"/>
                <a:gd name="connsiteX10" fmla="*/ 25203 w 85950"/>
                <a:gd name="connsiteY10" fmla="*/ 75116 h 7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950" h="75116">
                  <a:moveTo>
                    <a:pt x="0" y="35828"/>
                  </a:moveTo>
                  <a:lnTo>
                    <a:pt x="11927" y="28110"/>
                  </a:lnTo>
                  <a:cubicBezTo>
                    <a:pt x="53698" y="30809"/>
                    <a:pt x="59850" y="33021"/>
                    <a:pt x="68269" y="27625"/>
                  </a:cubicBezTo>
                  <a:cubicBezTo>
                    <a:pt x="71669" y="25466"/>
                    <a:pt x="73990" y="22174"/>
                    <a:pt x="71615" y="18396"/>
                  </a:cubicBezTo>
                  <a:cubicBezTo>
                    <a:pt x="68053" y="12891"/>
                    <a:pt x="62549" y="16021"/>
                    <a:pt x="58177" y="18882"/>
                  </a:cubicBezTo>
                  <a:lnTo>
                    <a:pt x="49596" y="5444"/>
                  </a:lnTo>
                  <a:cubicBezTo>
                    <a:pt x="61469" y="-3569"/>
                    <a:pt x="72910" y="-1194"/>
                    <a:pt x="80736" y="11110"/>
                  </a:cubicBezTo>
                  <a:cubicBezTo>
                    <a:pt x="88237" y="22552"/>
                    <a:pt x="88507" y="33453"/>
                    <a:pt x="75825" y="41710"/>
                  </a:cubicBezTo>
                  <a:cubicBezTo>
                    <a:pt x="60552" y="51478"/>
                    <a:pt x="32219" y="45164"/>
                    <a:pt x="19482" y="43221"/>
                  </a:cubicBezTo>
                  <a:lnTo>
                    <a:pt x="35673" y="68424"/>
                  </a:lnTo>
                  <a:lnTo>
                    <a:pt x="25203" y="75116"/>
                  </a:lnTo>
                </a:path>
              </a:pathLst>
            </a:custGeom>
            <a:solidFill>
              <a:srgbClr val="DA3A23"/>
            </a:solidFill>
            <a:ln w="5384" cap="flat">
              <a:no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BDA5A619-3CBC-C8A6-6052-3E8E38F5CAD0}"/>
                </a:ext>
              </a:extLst>
            </p:cNvPr>
            <p:cNvSpPr/>
            <p:nvPr/>
          </p:nvSpPr>
          <p:spPr>
            <a:xfrm>
              <a:off x="4733653" y="4989211"/>
              <a:ext cx="84012" cy="79722"/>
            </a:xfrm>
            <a:custGeom>
              <a:avLst/>
              <a:gdLst>
                <a:gd name="connsiteX0" fmla="*/ 0 w 84012"/>
                <a:gd name="connsiteY0" fmla="*/ 44374 h 79722"/>
                <a:gd name="connsiteX1" fmla="*/ 10740 w 84012"/>
                <a:gd name="connsiteY1" fmla="*/ 35092 h 79722"/>
                <a:gd name="connsiteX2" fmla="*/ 66488 w 84012"/>
                <a:gd name="connsiteY2" fmla="*/ 26942 h 79722"/>
                <a:gd name="connsiteX3" fmla="*/ 68593 w 84012"/>
                <a:gd name="connsiteY3" fmla="*/ 17336 h 79722"/>
                <a:gd name="connsiteX4" fmla="*/ 55371 w 84012"/>
                <a:gd name="connsiteY4" fmla="*/ 19603 h 79722"/>
                <a:gd name="connsiteX5" fmla="*/ 45063 w 84012"/>
                <a:gd name="connsiteY5" fmla="*/ 7460 h 79722"/>
                <a:gd name="connsiteX6" fmla="*/ 76688 w 84012"/>
                <a:gd name="connsiteY6" fmla="*/ 8809 h 79722"/>
                <a:gd name="connsiteX7" fmla="*/ 75987 w 84012"/>
                <a:gd name="connsiteY7" fmla="*/ 39787 h 79722"/>
                <a:gd name="connsiteX8" fmla="*/ 20346 w 84012"/>
                <a:gd name="connsiteY8" fmla="*/ 48907 h 79722"/>
                <a:gd name="connsiteX9" fmla="*/ 39828 w 84012"/>
                <a:gd name="connsiteY9" fmla="*/ 71682 h 79722"/>
                <a:gd name="connsiteX10" fmla="*/ 30384 w 84012"/>
                <a:gd name="connsiteY10" fmla="*/ 79723 h 7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12" h="79722">
                  <a:moveTo>
                    <a:pt x="0" y="44374"/>
                  </a:moveTo>
                  <a:lnTo>
                    <a:pt x="10740" y="35092"/>
                  </a:lnTo>
                  <a:cubicBezTo>
                    <a:pt x="52511" y="32123"/>
                    <a:pt x="58879" y="33419"/>
                    <a:pt x="66488" y="26942"/>
                  </a:cubicBezTo>
                  <a:cubicBezTo>
                    <a:pt x="69565" y="24352"/>
                    <a:pt x="71399" y="20736"/>
                    <a:pt x="68593" y="17336"/>
                  </a:cubicBezTo>
                  <a:cubicBezTo>
                    <a:pt x="64276" y="12371"/>
                    <a:pt x="59311" y="16203"/>
                    <a:pt x="55371" y="19603"/>
                  </a:cubicBezTo>
                  <a:lnTo>
                    <a:pt x="45063" y="7460"/>
                  </a:lnTo>
                  <a:cubicBezTo>
                    <a:pt x="55587" y="-3064"/>
                    <a:pt x="67244" y="-2308"/>
                    <a:pt x="76688" y="8809"/>
                  </a:cubicBezTo>
                  <a:cubicBezTo>
                    <a:pt x="85701" y="19117"/>
                    <a:pt x="87428" y="29911"/>
                    <a:pt x="75987" y="39787"/>
                  </a:cubicBezTo>
                  <a:cubicBezTo>
                    <a:pt x="62225" y="51498"/>
                    <a:pt x="33244" y="49123"/>
                    <a:pt x="20346" y="48907"/>
                  </a:cubicBezTo>
                  <a:lnTo>
                    <a:pt x="39828" y="71682"/>
                  </a:lnTo>
                  <a:lnTo>
                    <a:pt x="30384" y="79723"/>
                  </a:lnTo>
                </a:path>
              </a:pathLst>
            </a:custGeom>
            <a:solidFill>
              <a:srgbClr val="DA3A23"/>
            </a:solidFill>
            <a:ln w="5384" cap="flat">
              <a:no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2F8C3040-FE44-E892-9479-FC4985A474F2}"/>
                </a:ext>
              </a:extLst>
            </p:cNvPr>
            <p:cNvSpPr/>
            <p:nvPr/>
          </p:nvSpPr>
          <p:spPr>
            <a:xfrm>
              <a:off x="4650543" y="4358556"/>
              <a:ext cx="846430" cy="635470"/>
            </a:xfrm>
            <a:custGeom>
              <a:avLst/>
              <a:gdLst>
                <a:gd name="connsiteX0" fmla="*/ 846431 w 846430"/>
                <a:gd name="connsiteY0" fmla="*/ 635471 h 635470"/>
                <a:gd name="connsiteX1" fmla="*/ 846431 w 846430"/>
                <a:gd name="connsiteY1" fmla="*/ 423701 h 635470"/>
                <a:gd name="connsiteX2" fmla="*/ 422838 w 846430"/>
                <a:gd name="connsiteY2" fmla="*/ 0 h 635470"/>
                <a:gd name="connsiteX3" fmla="*/ 0 w 846430"/>
                <a:gd name="connsiteY3" fmla="*/ 415552 h 635470"/>
                <a:gd name="connsiteX4" fmla="*/ 83866 w 846430"/>
                <a:gd name="connsiteY4" fmla="*/ 415552 h 635470"/>
                <a:gd name="connsiteX5" fmla="*/ 422784 w 846430"/>
                <a:gd name="connsiteY5" fmla="*/ 84729 h 635470"/>
                <a:gd name="connsiteX6" fmla="*/ 761701 w 846430"/>
                <a:gd name="connsiteY6" fmla="*/ 423701 h 635470"/>
                <a:gd name="connsiteX7" fmla="*/ 761701 w 846430"/>
                <a:gd name="connsiteY7" fmla="*/ 635471 h 63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430" h="635470">
                  <a:moveTo>
                    <a:pt x="846431" y="635471"/>
                  </a:moveTo>
                  <a:lnTo>
                    <a:pt x="846431" y="423701"/>
                  </a:lnTo>
                  <a:cubicBezTo>
                    <a:pt x="846431" y="189643"/>
                    <a:pt x="656788" y="0"/>
                    <a:pt x="422838" y="0"/>
                  </a:cubicBezTo>
                  <a:cubicBezTo>
                    <a:pt x="188887" y="0"/>
                    <a:pt x="0" y="181602"/>
                    <a:pt x="0" y="415552"/>
                  </a:cubicBezTo>
                  <a:cubicBezTo>
                    <a:pt x="0" y="415876"/>
                    <a:pt x="83866" y="415876"/>
                    <a:pt x="83866" y="415552"/>
                  </a:cubicBezTo>
                  <a:cubicBezTo>
                    <a:pt x="83866" y="228446"/>
                    <a:pt x="235569" y="84729"/>
                    <a:pt x="422784" y="84729"/>
                  </a:cubicBezTo>
                  <a:cubicBezTo>
                    <a:pt x="609998" y="84729"/>
                    <a:pt x="761701" y="236487"/>
                    <a:pt x="761701" y="423701"/>
                  </a:cubicBezTo>
                  <a:lnTo>
                    <a:pt x="761701" y="635471"/>
                  </a:lnTo>
                </a:path>
              </a:pathLst>
            </a:custGeom>
            <a:solidFill>
              <a:srgbClr val="7D7D7D"/>
            </a:solidFill>
            <a:ln w="5384" cap="flat">
              <a:no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80FE04B1-157E-ECAD-5328-89571DE894B1}"/>
                </a:ext>
              </a:extLst>
            </p:cNvPr>
            <p:cNvSpPr/>
            <p:nvPr/>
          </p:nvSpPr>
          <p:spPr>
            <a:xfrm>
              <a:off x="4729387" y="4546951"/>
              <a:ext cx="50773" cy="46432"/>
            </a:xfrm>
            <a:custGeom>
              <a:avLst/>
              <a:gdLst>
                <a:gd name="connsiteX0" fmla="*/ 46091 w 50773"/>
                <a:gd name="connsiteY0" fmla="*/ 38701 h 46432"/>
                <a:gd name="connsiteX1" fmla="*/ 24126 w 50773"/>
                <a:gd name="connsiteY1" fmla="*/ 42047 h 46432"/>
                <a:gd name="connsiteX2" fmla="*/ 30009 w 50773"/>
                <a:gd name="connsiteY2" fmla="*/ 33196 h 46432"/>
                <a:gd name="connsiteX3" fmla="*/ 40748 w 50773"/>
                <a:gd name="connsiteY3" fmla="*/ 33196 h 46432"/>
                <a:gd name="connsiteX4" fmla="*/ 39021 w 50773"/>
                <a:gd name="connsiteY4" fmla="*/ 25478 h 46432"/>
                <a:gd name="connsiteX5" fmla="*/ 6641 w 50773"/>
                <a:gd name="connsiteY5" fmla="*/ 29418 h 46432"/>
                <a:gd name="connsiteX6" fmla="*/ 4104 w 50773"/>
                <a:gd name="connsiteY6" fmla="*/ 7669 h 46432"/>
                <a:gd name="connsiteX7" fmla="*/ 24882 w 50773"/>
                <a:gd name="connsiteY7" fmla="*/ 3945 h 46432"/>
                <a:gd name="connsiteX8" fmla="*/ 19215 w 50773"/>
                <a:gd name="connsiteY8" fmla="*/ 12472 h 46432"/>
                <a:gd name="connsiteX9" fmla="*/ 10149 w 50773"/>
                <a:gd name="connsiteY9" fmla="*/ 12256 h 46432"/>
                <a:gd name="connsiteX10" fmla="*/ 11552 w 50773"/>
                <a:gd name="connsiteY10" fmla="*/ 19866 h 46432"/>
                <a:gd name="connsiteX11" fmla="*/ 43825 w 50773"/>
                <a:gd name="connsiteY11" fmla="*/ 15926 h 46432"/>
                <a:gd name="connsiteX12" fmla="*/ 46145 w 50773"/>
                <a:gd name="connsiteY12" fmla="*/ 38701 h 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73" h="46432">
                  <a:moveTo>
                    <a:pt x="46091" y="38701"/>
                  </a:moveTo>
                  <a:cubicBezTo>
                    <a:pt x="38752" y="49548"/>
                    <a:pt x="31088" y="47335"/>
                    <a:pt x="24126" y="42047"/>
                  </a:cubicBezTo>
                  <a:lnTo>
                    <a:pt x="30009" y="33196"/>
                  </a:lnTo>
                  <a:cubicBezTo>
                    <a:pt x="34056" y="35894"/>
                    <a:pt x="37564" y="37999"/>
                    <a:pt x="40748" y="33196"/>
                  </a:cubicBezTo>
                  <a:cubicBezTo>
                    <a:pt x="42691" y="30174"/>
                    <a:pt x="41828" y="27475"/>
                    <a:pt x="39021" y="25478"/>
                  </a:cubicBezTo>
                  <a:cubicBezTo>
                    <a:pt x="31466" y="20459"/>
                    <a:pt x="19107" y="37891"/>
                    <a:pt x="6641" y="29418"/>
                  </a:cubicBezTo>
                  <a:cubicBezTo>
                    <a:pt x="57" y="25047"/>
                    <a:pt x="-3073" y="18409"/>
                    <a:pt x="4104" y="7669"/>
                  </a:cubicBezTo>
                  <a:cubicBezTo>
                    <a:pt x="9771" y="-858"/>
                    <a:pt x="16571" y="-2531"/>
                    <a:pt x="24882" y="3945"/>
                  </a:cubicBezTo>
                  <a:lnTo>
                    <a:pt x="19215" y="12472"/>
                  </a:lnTo>
                  <a:cubicBezTo>
                    <a:pt x="16031" y="10367"/>
                    <a:pt x="12523" y="8748"/>
                    <a:pt x="10149" y="12256"/>
                  </a:cubicBezTo>
                  <a:cubicBezTo>
                    <a:pt x="8206" y="15171"/>
                    <a:pt x="8637" y="17869"/>
                    <a:pt x="11552" y="19866"/>
                  </a:cubicBezTo>
                  <a:cubicBezTo>
                    <a:pt x="19539" y="25155"/>
                    <a:pt x="30710" y="7075"/>
                    <a:pt x="43825" y="15926"/>
                  </a:cubicBezTo>
                  <a:cubicBezTo>
                    <a:pt x="54780" y="23212"/>
                    <a:pt x="50571" y="32063"/>
                    <a:pt x="46145" y="38701"/>
                  </a:cubicBezTo>
                </a:path>
              </a:pathLst>
            </a:custGeom>
            <a:solidFill>
              <a:srgbClr val="FFFFFF"/>
            </a:solidFill>
            <a:ln w="5384" cap="flat">
              <a:no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6AC9F403-7DFB-A6E6-7F83-2F49EE154011}"/>
                </a:ext>
              </a:extLst>
            </p:cNvPr>
            <p:cNvSpPr/>
            <p:nvPr/>
          </p:nvSpPr>
          <p:spPr>
            <a:xfrm>
              <a:off x="4749412" y="4504376"/>
              <a:ext cx="53913" cy="51485"/>
            </a:xfrm>
            <a:custGeom>
              <a:avLst/>
              <a:gdLst>
                <a:gd name="connsiteX0" fmla="*/ 33676 w 53913"/>
                <a:gd name="connsiteY0" fmla="*/ 40152 h 51485"/>
                <a:gd name="connsiteX1" fmla="*/ 0 w 53913"/>
                <a:gd name="connsiteY1" fmla="*/ 28819 h 51485"/>
                <a:gd name="connsiteX2" fmla="*/ 7555 w 53913"/>
                <a:gd name="connsiteY2" fmla="*/ 20076 h 51485"/>
                <a:gd name="connsiteX3" fmla="*/ 28657 w 53913"/>
                <a:gd name="connsiteY3" fmla="*/ 28063 h 51485"/>
                <a:gd name="connsiteX4" fmla="*/ 17647 w 53913"/>
                <a:gd name="connsiteY4" fmla="*/ 8203 h 51485"/>
                <a:gd name="connsiteX5" fmla="*/ 24609 w 53913"/>
                <a:gd name="connsiteY5" fmla="*/ 0 h 51485"/>
                <a:gd name="connsiteX6" fmla="*/ 40584 w 53913"/>
                <a:gd name="connsiteY6" fmla="*/ 32165 h 51485"/>
                <a:gd name="connsiteX7" fmla="*/ 53914 w 53913"/>
                <a:gd name="connsiteY7" fmla="*/ 43498 h 51485"/>
                <a:gd name="connsiteX8" fmla="*/ 47060 w 53913"/>
                <a:gd name="connsiteY8" fmla="*/ 51485 h 5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3" h="51485">
                  <a:moveTo>
                    <a:pt x="33676" y="40152"/>
                  </a:moveTo>
                  <a:lnTo>
                    <a:pt x="0" y="28819"/>
                  </a:lnTo>
                  <a:lnTo>
                    <a:pt x="7555" y="20076"/>
                  </a:lnTo>
                  <a:lnTo>
                    <a:pt x="28657" y="28063"/>
                  </a:lnTo>
                  <a:lnTo>
                    <a:pt x="17647" y="8203"/>
                  </a:lnTo>
                  <a:lnTo>
                    <a:pt x="24609" y="0"/>
                  </a:lnTo>
                  <a:lnTo>
                    <a:pt x="40584" y="32165"/>
                  </a:lnTo>
                  <a:lnTo>
                    <a:pt x="53914" y="43498"/>
                  </a:lnTo>
                  <a:lnTo>
                    <a:pt x="47060" y="51485"/>
                  </a:lnTo>
                </a:path>
              </a:pathLst>
            </a:custGeom>
            <a:solidFill>
              <a:srgbClr val="FFFFFF"/>
            </a:solidFill>
            <a:ln w="5384" cap="flat">
              <a:no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65C843B6-2C56-C249-69A5-03B5DF6CBF03}"/>
                </a:ext>
              </a:extLst>
            </p:cNvPr>
            <p:cNvSpPr/>
            <p:nvPr/>
          </p:nvSpPr>
          <p:spPr>
            <a:xfrm>
              <a:off x="4787278" y="4478595"/>
              <a:ext cx="48244" cy="50146"/>
            </a:xfrm>
            <a:custGeom>
              <a:avLst/>
              <a:gdLst>
                <a:gd name="connsiteX0" fmla="*/ 40657 w 48244"/>
                <a:gd name="connsiteY0" fmla="*/ 44940 h 50146"/>
                <a:gd name="connsiteX1" fmla="*/ 18477 w 48244"/>
                <a:gd name="connsiteY1" fmla="*/ 43159 h 50146"/>
                <a:gd name="connsiteX2" fmla="*/ 26248 w 48244"/>
                <a:gd name="connsiteY2" fmla="*/ 35981 h 50146"/>
                <a:gd name="connsiteX3" fmla="*/ 36772 w 48244"/>
                <a:gd name="connsiteY3" fmla="*/ 38248 h 50146"/>
                <a:gd name="connsiteX4" fmla="*/ 36772 w 48244"/>
                <a:gd name="connsiteY4" fmla="*/ 30423 h 50146"/>
                <a:gd name="connsiteX5" fmla="*/ 4283 w 48244"/>
                <a:gd name="connsiteY5" fmla="*/ 26969 h 50146"/>
                <a:gd name="connsiteX6" fmla="*/ 6819 w 48244"/>
                <a:gd name="connsiteY6" fmla="*/ 5220 h 50146"/>
                <a:gd name="connsiteX7" fmla="*/ 27921 w 48244"/>
                <a:gd name="connsiteY7" fmla="*/ 6245 h 50146"/>
                <a:gd name="connsiteX8" fmla="*/ 20365 w 48244"/>
                <a:gd name="connsiteY8" fmla="*/ 13207 h 50146"/>
                <a:gd name="connsiteX9" fmla="*/ 11623 w 48244"/>
                <a:gd name="connsiteY9" fmla="*/ 11048 h 50146"/>
                <a:gd name="connsiteX10" fmla="*/ 11299 w 48244"/>
                <a:gd name="connsiteY10" fmla="*/ 18658 h 50146"/>
                <a:gd name="connsiteX11" fmla="*/ 43679 w 48244"/>
                <a:gd name="connsiteY11" fmla="*/ 22220 h 50146"/>
                <a:gd name="connsiteX12" fmla="*/ 40711 w 48244"/>
                <a:gd name="connsiteY12" fmla="*/ 44886 h 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44" h="50146">
                  <a:moveTo>
                    <a:pt x="40657" y="44940"/>
                  </a:moveTo>
                  <a:cubicBezTo>
                    <a:pt x="31159" y="53899"/>
                    <a:pt x="24035" y="49959"/>
                    <a:pt x="18477" y="43159"/>
                  </a:cubicBezTo>
                  <a:lnTo>
                    <a:pt x="26248" y="35981"/>
                  </a:lnTo>
                  <a:cubicBezTo>
                    <a:pt x="29540" y="39381"/>
                    <a:pt x="32508" y="42350"/>
                    <a:pt x="36772" y="38248"/>
                  </a:cubicBezTo>
                  <a:cubicBezTo>
                    <a:pt x="39416" y="35874"/>
                    <a:pt x="39092" y="32959"/>
                    <a:pt x="36772" y="30423"/>
                  </a:cubicBezTo>
                  <a:cubicBezTo>
                    <a:pt x="30511" y="23785"/>
                    <a:pt x="14591" y="37924"/>
                    <a:pt x="4283" y="26969"/>
                  </a:cubicBezTo>
                  <a:cubicBezTo>
                    <a:pt x="-1060" y="21140"/>
                    <a:pt x="-2625" y="13963"/>
                    <a:pt x="6819" y="5220"/>
                  </a:cubicBezTo>
                  <a:cubicBezTo>
                    <a:pt x="14375" y="-1850"/>
                    <a:pt x="21283" y="-1958"/>
                    <a:pt x="27921" y="6245"/>
                  </a:cubicBezTo>
                  <a:lnTo>
                    <a:pt x="20365" y="13207"/>
                  </a:lnTo>
                  <a:cubicBezTo>
                    <a:pt x="17829" y="10509"/>
                    <a:pt x="14699" y="8134"/>
                    <a:pt x="11623" y="11048"/>
                  </a:cubicBezTo>
                  <a:cubicBezTo>
                    <a:pt x="9086" y="13315"/>
                    <a:pt x="8870" y="16121"/>
                    <a:pt x="11299" y="18658"/>
                  </a:cubicBezTo>
                  <a:cubicBezTo>
                    <a:pt x="17883" y="25728"/>
                    <a:pt x="32832" y="10563"/>
                    <a:pt x="43679" y="22220"/>
                  </a:cubicBezTo>
                  <a:cubicBezTo>
                    <a:pt x="52638" y="31718"/>
                    <a:pt x="46648" y="39381"/>
                    <a:pt x="40711" y="44886"/>
                  </a:cubicBezTo>
                </a:path>
              </a:pathLst>
            </a:custGeom>
            <a:solidFill>
              <a:srgbClr val="FFFFFF"/>
            </a:solidFill>
            <a:ln w="5384" cap="flat">
              <a:no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A3AE546D-3F0D-65C3-7019-AA96D85B0811}"/>
                </a:ext>
              </a:extLst>
            </p:cNvPr>
            <p:cNvSpPr/>
            <p:nvPr/>
          </p:nvSpPr>
          <p:spPr>
            <a:xfrm>
              <a:off x="4814281" y="4446415"/>
              <a:ext cx="48139" cy="53805"/>
            </a:xfrm>
            <a:custGeom>
              <a:avLst/>
              <a:gdLst>
                <a:gd name="connsiteX0" fmla="*/ 27362 w 48139"/>
                <a:gd name="connsiteY0" fmla="*/ 0 h 53805"/>
                <a:gd name="connsiteX1" fmla="*/ 32381 w 48139"/>
                <a:gd name="connsiteY1" fmla="*/ 6638 h 53805"/>
                <a:gd name="connsiteX2" fmla="*/ 22990 w 48139"/>
                <a:gd name="connsiteY2" fmla="*/ 13708 h 53805"/>
                <a:gd name="connsiteX3" fmla="*/ 48139 w 48139"/>
                <a:gd name="connsiteY3" fmla="*/ 47438 h 53805"/>
                <a:gd name="connsiteX4" fmla="*/ 39720 w 48139"/>
                <a:gd name="connsiteY4" fmla="*/ 53806 h 53805"/>
                <a:gd name="connsiteX5" fmla="*/ 14463 w 48139"/>
                <a:gd name="connsiteY5" fmla="*/ 20076 h 53805"/>
                <a:gd name="connsiteX6" fmla="*/ 5019 w 48139"/>
                <a:gd name="connsiteY6" fmla="*/ 27146 h 53805"/>
                <a:gd name="connsiteX7" fmla="*/ 0 w 48139"/>
                <a:gd name="connsiteY7" fmla="*/ 20400 h 5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39" h="53805">
                  <a:moveTo>
                    <a:pt x="27362" y="0"/>
                  </a:moveTo>
                  <a:lnTo>
                    <a:pt x="32381" y="6638"/>
                  </a:lnTo>
                  <a:lnTo>
                    <a:pt x="22990" y="13708"/>
                  </a:lnTo>
                  <a:lnTo>
                    <a:pt x="48139" y="47438"/>
                  </a:lnTo>
                  <a:lnTo>
                    <a:pt x="39720" y="53806"/>
                  </a:lnTo>
                  <a:lnTo>
                    <a:pt x="14463" y="20076"/>
                  </a:lnTo>
                  <a:lnTo>
                    <a:pt x="5019" y="27146"/>
                  </a:lnTo>
                  <a:lnTo>
                    <a:pt x="0" y="20400"/>
                  </a:lnTo>
                </a:path>
              </a:pathLst>
            </a:custGeom>
            <a:solidFill>
              <a:srgbClr val="FFFFFF"/>
            </a:solidFill>
            <a:ln w="5384" cap="flat">
              <a:no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618C1F79-1A92-66EC-9800-6A0AE4072A31}"/>
                </a:ext>
              </a:extLst>
            </p:cNvPr>
            <p:cNvSpPr/>
            <p:nvPr/>
          </p:nvSpPr>
          <p:spPr>
            <a:xfrm>
              <a:off x="4851789" y="4425583"/>
              <a:ext cx="50082" cy="57421"/>
            </a:xfrm>
            <a:custGeom>
              <a:avLst/>
              <a:gdLst>
                <a:gd name="connsiteX0" fmla="*/ 25904 w 50082"/>
                <a:gd name="connsiteY0" fmla="*/ 57422 h 57421"/>
                <a:gd name="connsiteX1" fmla="*/ 0 w 50082"/>
                <a:gd name="connsiteY1" fmla="*/ 14140 h 57421"/>
                <a:gd name="connsiteX2" fmla="*/ 23746 w 50082"/>
                <a:gd name="connsiteY2" fmla="*/ 0 h 57421"/>
                <a:gd name="connsiteX3" fmla="*/ 27685 w 50082"/>
                <a:gd name="connsiteY3" fmla="*/ 6638 h 57421"/>
                <a:gd name="connsiteX4" fmla="*/ 13114 w 50082"/>
                <a:gd name="connsiteY4" fmla="*/ 15381 h 57421"/>
                <a:gd name="connsiteX5" fmla="*/ 19482 w 50082"/>
                <a:gd name="connsiteY5" fmla="*/ 26012 h 57421"/>
                <a:gd name="connsiteX6" fmla="*/ 32920 w 50082"/>
                <a:gd name="connsiteY6" fmla="*/ 18025 h 57421"/>
                <a:gd name="connsiteX7" fmla="*/ 36968 w 50082"/>
                <a:gd name="connsiteY7" fmla="*/ 24663 h 57421"/>
                <a:gd name="connsiteX8" fmla="*/ 23530 w 50082"/>
                <a:gd name="connsiteY8" fmla="*/ 32651 h 57421"/>
                <a:gd name="connsiteX9" fmla="*/ 31085 w 50082"/>
                <a:gd name="connsiteY9" fmla="*/ 45387 h 57421"/>
                <a:gd name="connsiteX10" fmla="*/ 46142 w 50082"/>
                <a:gd name="connsiteY10" fmla="*/ 36320 h 57421"/>
                <a:gd name="connsiteX11" fmla="*/ 50082 w 50082"/>
                <a:gd name="connsiteY11" fmla="*/ 42958 h 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82" h="57421">
                  <a:moveTo>
                    <a:pt x="25904" y="57422"/>
                  </a:moveTo>
                  <a:lnTo>
                    <a:pt x="0" y="14140"/>
                  </a:lnTo>
                  <a:lnTo>
                    <a:pt x="23746" y="0"/>
                  </a:lnTo>
                  <a:lnTo>
                    <a:pt x="27685" y="6638"/>
                  </a:lnTo>
                  <a:lnTo>
                    <a:pt x="13114" y="15381"/>
                  </a:lnTo>
                  <a:lnTo>
                    <a:pt x="19482" y="26012"/>
                  </a:lnTo>
                  <a:lnTo>
                    <a:pt x="32920" y="18025"/>
                  </a:lnTo>
                  <a:lnTo>
                    <a:pt x="36968" y="24663"/>
                  </a:lnTo>
                  <a:lnTo>
                    <a:pt x="23530" y="32651"/>
                  </a:lnTo>
                  <a:lnTo>
                    <a:pt x="31085" y="45387"/>
                  </a:lnTo>
                  <a:lnTo>
                    <a:pt x="46142" y="36320"/>
                  </a:lnTo>
                  <a:lnTo>
                    <a:pt x="50082" y="42958"/>
                  </a:lnTo>
                </a:path>
              </a:pathLst>
            </a:custGeom>
            <a:solidFill>
              <a:srgbClr val="FFFFFF"/>
            </a:solidFill>
            <a:ln w="5384" cap="flat">
              <a:no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82E41CEC-8938-A52D-5C36-4D6E8332BA9F}"/>
                </a:ext>
              </a:extLst>
            </p:cNvPr>
            <p:cNvSpPr/>
            <p:nvPr/>
          </p:nvSpPr>
          <p:spPr>
            <a:xfrm>
              <a:off x="4889189" y="4398222"/>
              <a:ext cx="65732" cy="65948"/>
            </a:xfrm>
            <a:custGeom>
              <a:avLst/>
              <a:gdLst>
                <a:gd name="connsiteX0" fmla="*/ 19806 w 65732"/>
                <a:gd name="connsiteY0" fmla="*/ 65949 h 65948"/>
                <a:gd name="connsiteX1" fmla="*/ 0 w 65732"/>
                <a:gd name="connsiteY1" fmla="*/ 19536 h 65948"/>
                <a:gd name="connsiteX2" fmla="*/ 15651 w 65732"/>
                <a:gd name="connsiteY2" fmla="*/ 12898 h 65948"/>
                <a:gd name="connsiteX3" fmla="*/ 36428 w 65732"/>
                <a:gd name="connsiteY3" fmla="*/ 41285 h 65948"/>
                <a:gd name="connsiteX4" fmla="*/ 36536 w 65732"/>
                <a:gd name="connsiteY4" fmla="*/ 41285 h 65948"/>
                <a:gd name="connsiteX5" fmla="*/ 30870 w 65732"/>
                <a:gd name="connsiteY5" fmla="*/ 6422 h 65948"/>
                <a:gd name="connsiteX6" fmla="*/ 45927 w 65732"/>
                <a:gd name="connsiteY6" fmla="*/ 0 h 65948"/>
                <a:gd name="connsiteX7" fmla="*/ 65733 w 65732"/>
                <a:gd name="connsiteY7" fmla="*/ 46412 h 65948"/>
                <a:gd name="connsiteX8" fmla="*/ 56342 w 65732"/>
                <a:gd name="connsiteY8" fmla="*/ 50460 h 65948"/>
                <a:gd name="connsiteX9" fmla="*/ 41016 w 65732"/>
                <a:gd name="connsiteY9" fmla="*/ 14571 h 65948"/>
                <a:gd name="connsiteX10" fmla="*/ 40908 w 65732"/>
                <a:gd name="connsiteY10" fmla="*/ 14679 h 65948"/>
                <a:gd name="connsiteX11" fmla="*/ 47276 w 65732"/>
                <a:gd name="connsiteY11" fmla="*/ 54292 h 65948"/>
                <a:gd name="connsiteX12" fmla="*/ 37939 w 65732"/>
                <a:gd name="connsiteY12" fmla="*/ 58285 h 65948"/>
                <a:gd name="connsiteX13" fmla="*/ 14140 w 65732"/>
                <a:gd name="connsiteY13" fmla="*/ 26120 h 65948"/>
                <a:gd name="connsiteX14" fmla="*/ 14032 w 65732"/>
                <a:gd name="connsiteY14" fmla="*/ 26120 h 65948"/>
                <a:gd name="connsiteX15" fmla="*/ 29304 w 65732"/>
                <a:gd name="connsiteY15" fmla="*/ 61901 h 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732" h="65948">
                  <a:moveTo>
                    <a:pt x="19806" y="65949"/>
                  </a:moveTo>
                  <a:lnTo>
                    <a:pt x="0" y="19536"/>
                  </a:lnTo>
                  <a:lnTo>
                    <a:pt x="15651" y="12898"/>
                  </a:lnTo>
                  <a:lnTo>
                    <a:pt x="36428" y="41285"/>
                  </a:lnTo>
                  <a:lnTo>
                    <a:pt x="36536" y="41285"/>
                  </a:lnTo>
                  <a:lnTo>
                    <a:pt x="30870" y="6422"/>
                  </a:lnTo>
                  <a:lnTo>
                    <a:pt x="45927" y="0"/>
                  </a:lnTo>
                  <a:lnTo>
                    <a:pt x="65733" y="46412"/>
                  </a:lnTo>
                  <a:lnTo>
                    <a:pt x="56342" y="50460"/>
                  </a:lnTo>
                  <a:lnTo>
                    <a:pt x="41016" y="14571"/>
                  </a:lnTo>
                  <a:lnTo>
                    <a:pt x="40908" y="14679"/>
                  </a:lnTo>
                  <a:lnTo>
                    <a:pt x="47276" y="54292"/>
                  </a:lnTo>
                  <a:lnTo>
                    <a:pt x="37939" y="58285"/>
                  </a:lnTo>
                  <a:lnTo>
                    <a:pt x="14140" y="26120"/>
                  </a:lnTo>
                  <a:lnTo>
                    <a:pt x="14032" y="26120"/>
                  </a:lnTo>
                  <a:lnTo>
                    <a:pt x="29304" y="61901"/>
                  </a:lnTo>
                </a:path>
              </a:pathLst>
            </a:custGeom>
            <a:solidFill>
              <a:srgbClr val="FFFFFF"/>
            </a:solidFill>
            <a:ln w="5384" cap="flat">
              <a:no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AD3431FE-6B9B-A4C0-9346-61C562BF6618}"/>
                </a:ext>
              </a:extLst>
            </p:cNvPr>
            <p:cNvSpPr/>
            <p:nvPr/>
          </p:nvSpPr>
          <p:spPr>
            <a:xfrm>
              <a:off x="4974588" y="4382590"/>
              <a:ext cx="36621" cy="52380"/>
            </a:xfrm>
            <a:custGeom>
              <a:avLst/>
              <a:gdLst>
                <a:gd name="connsiteX0" fmla="*/ 2083 w 36621"/>
                <a:gd name="connsiteY0" fmla="*/ 29771 h 52380"/>
                <a:gd name="connsiteX1" fmla="*/ 13686 w 36621"/>
                <a:gd name="connsiteY1" fmla="*/ 520 h 52380"/>
                <a:gd name="connsiteX2" fmla="*/ 31495 w 36621"/>
                <a:gd name="connsiteY2" fmla="*/ 13958 h 52380"/>
                <a:gd name="connsiteX3" fmla="*/ 21457 w 36621"/>
                <a:gd name="connsiteY3" fmla="*/ 16063 h 52380"/>
                <a:gd name="connsiteX4" fmla="*/ 15197 w 36621"/>
                <a:gd name="connsiteY4" fmla="*/ 7968 h 52380"/>
                <a:gd name="connsiteX5" fmla="*/ 12445 w 36621"/>
                <a:gd name="connsiteY5" fmla="*/ 27558 h 52380"/>
                <a:gd name="connsiteX6" fmla="*/ 22914 w 36621"/>
                <a:gd name="connsiteY6" fmla="*/ 44288 h 52380"/>
                <a:gd name="connsiteX7" fmla="*/ 25559 w 36621"/>
                <a:gd name="connsiteY7" fmla="*/ 33171 h 52380"/>
                <a:gd name="connsiteX8" fmla="*/ 35759 w 36621"/>
                <a:gd name="connsiteY8" fmla="*/ 31012 h 52380"/>
                <a:gd name="connsiteX9" fmla="*/ 24479 w 36621"/>
                <a:gd name="connsiteY9" fmla="*/ 51736 h 52380"/>
                <a:gd name="connsiteX10" fmla="*/ 2083 w 36621"/>
                <a:gd name="connsiteY10" fmla="*/ 29879 h 5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21" h="52380">
                  <a:moveTo>
                    <a:pt x="2083" y="29771"/>
                  </a:moveTo>
                  <a:cubicBezTo>
                    <a:pt x="-778" y="16657"/>
                    <a:pt x="-3368" y="4298"/>
                    <a:pt x="13686" y="520"/>
                  </a:cubicBezTo>
                  <a:cubicBezTo>
                    <a:pt x="24210" y="-1692"/>
                    <a:pt x="29660" y="3219"/>
                    <a:pt x="31495" y="13958"/>
                  </a:cubicBezTo>
                  <a:lnTo>
                    <a:pt x="21457" y="16063"/>
                  </a:lnTo>
                  <a:cubicBezTo>
                    <a:pt x="20054" y="9533"/>
                    <a:pt x="18273" y="7320"/>
                    <a:pt x="15197" y="7968"/>
                  </a:cubicBezTo>
                  <a:cubicBezTo>
                    <a:pt x="9422" y="9209"/>
                    <a:pt x="9854" y="14822"/>
                    <a:pt x="12445" y="27558"/>
                  </a:cubicBezTo>
                  <a:cubicBezTo>
                    <a:pt x="15197" y="40241"/>
                    <a:pt x="17140" y="45584"/>
                    <a:pt x="22914" y="44288"/>
                  </a:cubicBezTo>
                  <a:cubicBezTo>
                    <a:pt x="27717" y="43263"/>
                    <a:pt x="26206" y="37111"/>
                    <a:pt x="25559" y="33171"/>
                  </a:cubicBezTo>
                  <a:lnTo>
                    <a:pt x="35759" y="31012"/>
                  </a:lnTo>
                  <a:cubicBezTo>
                    <a:pt x="38619" y="44234"/>
                    <a:pt x="34247" y="49631"/>
                    <a:pt x="24479" y="51736"/>
                  </a:cubicBezTo>
                  <a:cubicBezTo>
                    <a:pt x="7426" y="55406"/>
                    <a:pt x="4781" y="42777"/>
                    <a:pt x="2083" y="29879"/>
                  </a:cubicBezTo>
                </a:path>
              </a:pathLst>
            </a:custGeom>
            <a:solidFill>
              <a:srgbClr val="FFFFFF"/>
            </a:solidFill>
            <a:ln w="5384" cap="flat">
              <a:no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C64CC024-8A2A-10A9-5F3D-794FF7DE03C1}"/>
                </a:ext>
              </a:extLst>
            </p:cNvPr>
            <p:cNvSpPr/>
            <p:nvPr/>
          </p:nvSpPr>
          <p:spPr>
            <a:xfrm>
              <a:off x="5017362" y="4376041"/>
              <a:ext cx="33136" cy="52996"/>
            </a:xfrm>
            <a:custGeom>
              <a:avLst/>
              <a:gdLst>
                <a:gd name="connsiteX0" fmla="*/ 5181 w 33136"/>
                <a:gd name="connsiteY0" fmla="*/ 52996 h 52996"/>
                <a:gd name="connsiteX1" fmla="*/ 0 w 33136"/>
                <a:gd name="connsiteY1" fmla="*/ 2806 h 52996"/>
                <a:gd name="connsiteX2" fmla="*/ 27470 w 33136"/>
                <a:gd name="connsiteY2" fmla="*/ 0 h 52996"/>
                <a:gd name="connsiteX3" fmla="*/ 28333 w 33136"/>
                <a:gd name="connsiteY3" fmla="*/ 7717 h 52996"/>
                <a:gd name="connsiteX4" fmla="*/ 11387 w 33136"/>
                <a:gd name="connsiteY4" fmla="*/ 9390 h 52996"/>
                <a:gd name="connsiteX5" fmla="*/ 12574 w 33136"/>
                <a:gd name="connsiteY5" fmla="*/ 21749 h 52996"/>
                <a:gd name="connsiteX6" fmla="*/ 28225 w 33136"/>
                <a:gd name="connsiteY6" fmla="*/ 20184 h 52996"/>
                <a:gd name="connsiteX7" fmla="*/ 28981 w 33136"/>
                <a:gd name="connsiteY7" fmla="*/ 27901 h 52996"/>
                <a:gd name="connsiteX8" fmla="*/ 13384 w 33136"/>
                <a:gd name="connsiteY8" fmla="*/ 29574 h 52996"/>
                <a:gd name="connsiteX9" fmla="*/ 14895 w 33136"/>
                <a:gd name="connsiteY9" fmla="*/ 44254 h 52996"/>
                <a:gd name="connsiteX10" fmla="*/ 32381 w 33136"/>
                <a:gd name="connsiteY10" fmla="*/ 42365 h 52996"/>
                <a:gd name="connsiteX11" fmla="*/ 33136 w 33136"/>
                <a:gd name="connsiteY11" fmla="*/ 50136 h 5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36" h="52996">
                  <a:moveTo>
                    <a:pt x="5181" y="52996"/>
                  </a:moveTo>
                  <a:lnTo>
                    <a:pt x="0" y="2806"/>
                  </a:lnTo>
                  <a:lnTo>
                    <a:pt x="27470" y="0"/>
                  </a:lnTo>
                  <a:lnTo>
                    <a:pt x="28333" y="7717"/>
                  </a:lnTo>
                  <a:lnTo>
                    <a:pt x="11387" y="9390"/>
                  </a:lnTo>
                  <a:lnTo>
                    <a:pt x="12574" y="21749"/>
                  </a:lnTo>
                  <a:lnTo>
                    <a:pt x="28225" y="20184"/>
                  </a:lnTo>
                  <a:lnTo>
                    <a:pt x="28981" y="27901"/>
                  </a:lnTo>
                  <a:lnTo>
                    <a:pt x="13384" y="29574"/>
                  </a:lnTo>
                  <a:lnTo>
                    <a:pt x="14895" y="44254"/>
                  </a:lnTo>
                  <a:lnTo>
                    <a:pt x="32381" y="42365"/>
                  </a:lnTo>
                  <a:lnTo>
                    <a:pt x="33136" y="50136"/>
                  </a:lnTo>
                </a:path>
              </a:pathLst>
            </a:custGeom>
            <a:solidFill>
              <a:srgbClr val="FFFFFF"/>
            </a:solidFill>
            <a:ln w="5384"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330893C8-07C9-D5BE-A8B6-84C519384333}"/>
                </a:ext>
              </a:extLst>
            </p:cNvPr>
            <p:cNvSpPr/>
            <p:nvPr/>
          </p:nvSpPr>
          <p:spPr>
            <a:xfrm>
              <a:off x="5059565" y="4375124"/>
              <a:ext cx="32380" cy="50837"/>
            </a:xfrm>
            <a:custGeom>
              <a:avLst/>
              <a:gdLst>
                <a:gd name="connsiteX0" fmla="*/ 10740 w 32380"/>
                <a:gd name="connsiteY0" fmla="*/ 29736 h 50837"/>
                <a:gd name="connsiteX1" fmla="*/ 13438 w 32380"/>
                <a:gd name="connsiteY1" fmla="*/ 29736 h 50837"/>
                <a:gd name="connsiteX2" fmla="*/ 20886 w 32380"/>
                <a:gd name="connsiteY2" fmla="*/ 40962 h 50837"/>
                <a:gd name="connsiteX3" fmla="*/ 21965 w 32380"/>
                <a:gd name="connsiteY3" fmla="*/ 50730 h 50837"/>
                <a:gd name="connsiteX4" fmla="*/ 32381 w 32380"/>
                <a:gd name="connsiteY4" fmla="*/ 50838 h 50837"/>
                <a:gd name="connsiteX5" fmla="*/ 31301 w 32380"/>
                <a:gd name="connsiteY5" fmla="*/ 35943 h 50837"/>
                <a:gd name="connsiteX6" fmla="*/ 22235 w 32380"/>
                <a:gd name="connsiteY6" fmla="*/ 25959 h 50837"/>
                <a:gd name="connsiteX7" fmla="*/ 22235 w 32380"/>
                <a:gd name="connsiteY7" fmla="*/ 25851 h 50837"/>
                <a:gd name="connsiteX8" fmla="*/ 31625 w 32380"/>
                <a:gd name="connsiteY8" fmla="*/ 13438 h 50837"/>
                <a:gd name="connsiteX9" fmla="*/ 19914 w 32380"/>
                <a:gd name="connsiteY9" fmla="*/ 216 h 50837"/>
                <a:gd name="connsiteX10" fmla="*/ 324 w 32380"/>
                <a:gd name="connsiteY10" fmla="*/ 0 h 50837"/>
                <a:gd name="connsiteX11" fmla="*/ 0 w 32380"/>
                <a:gd name="connsiteY11" fmla="*/ 50460 h 50837"/>
                <a:gd name="connsiteX12" fmla="*/ 10632 w 32380"/>
                <a:gd name="connsiteY12" fmla="*/ 50568 h 50837"/>
                <a:gd name="connsiteX13" fmla="*/ 10847 w 32380"/>
                <a:gd name="connsiteY13" fmla="*/ 7879 h 50837"/>
                <a:gd name="connsiteX14" fmla="*/ 15543 w 32380"/>
                <a:gd name="connsiteY14" fmla="*/ 7879 h 50837"/>
                <a:gd name="connsiteX15" fmla="*/ 20886 w 32380"/>
                <a:gd name="connsiteY15" fmla="*/ 14517 h 50837"/>
                <a:gd name="connsiteX16" fmla="*/ 15435 w 32380"/>
                <a:gd name="connsiteY16" fmla="*/ 21911 h 50837"/>
                <a:gd name="connsiteX17" fmla="*/ 10847 w 32380"/>
                <a:gd name="connsiteY17" fmla="*/ 21911 h 50837"/>
                <a:gd name="connsiteX18" fmla="*/ 10847 w 32380"/>
                <a:gd name="connsiteY18" fmla="*/ 7879 h 5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0" h="50837">
                  <a:moveTo>
                    <a:pt x="10740" y="29736"/>
                  </a:moveTo>
                  <a:lnTo>
                    <a:pt x="13438" y="29736"/>
                  </a:lnTo>
                  <a:cubicBezTo>
                    <a:pt x="21533" y="29844"/>
                    <a:pt x="20993" y="34917"/>
                    <a:pt x="20886" y="40962"/>
                  </a:cubicBezTo>
                  <a:cubicBezTo>
                    <a:pt x="20886" y="44200"/>
                    <a:pt x="20562" y="47600"/>
                    <a:pt x="21965" y="50730"/>
                  </a:cubicBezTo>
                  <a:lnTo>
                    <a:pt x="32381" y="50838"/>
                  </a:lnTo>
                  <a:cubicBezTo>
                    <a:pt x="31409" y="48625"/>
                    <a:pt x="31301" y="39181"/>
                    <a:pt x="31301" y="35943"/>
                  </a:cubicBezTo>
                  <a:cubicBezTo>
                    <a:pt x="31409" y="26876"/>
                    <a:pt x="24501" y="26282"/>
                    <a:pt x="22235" y="25959"/>
                  </a:cubicBezTo>
                  <a:lnTo>
                    <a:pt x="22235" y="25851"/>
                  </a:lnTo>
                  <a:cubicBezTo>
                    <a:pt x="29143" y="24717"/>
                    <a:pt x="31625" y="19914"/>
                    <a:pt x="31625" y="13438"/>
                  </a:cubicBezTo>
                  <a:cubicBezTo>
                    <a:pt x="31733" y="4911"/>
                    <a:pt x="27146" y="216"/>
                    <a:pt x="19914" y="216"/>
                  </a:cubicBezTo>
                  <a:lnTo>
                    <a:pt x="324" y="0"/>
                  </a:lnTo>
                  <a:lnTo>
                    <a:pt x="0" y="50460"/>
                  </a:lnTo>
                  <a:lnTo>
                    <a:pt x="10632" y="50568"/>
                  </a:lnTo>
                  <a:moveTo>
                    <a:pt x="10847" y="7879"/>
                  </a:moveTo>
                  <a:lnTo>
                    <a:pt x="15543" y="7879"/>
                  </a:lnTo>
                  <a:cubicBezTo>
                    <a:pt x="18943" y="7879"/>
                    <a:pt x="20993" y="9768"/>
                    <a:pt x="20886" y="14517"/>
                  </a:cubicBezTo>
                  <a:cubicBezTo>
                    <a:pt x="20886" y="17755"/>
                    <a:pt x="19698" y="21911"/>
                    <a:pt x="15435" y="21911"/>
                  </a:cubicBezTo>
                  <a:lnTo>
                    <a:pt x="10847" y="21911"/>
                  </a:lnTo>
                  <a:lnTo>
                    <a:pt x="10847" y="7879"/>
                  </a:lnTo>
                  <a:close/>
                </a:path>
              </a:pathLst>
            </a:custGeom>
            <a:solidFill>
              <a:srgbClr val="FFFFFF"/>
            </a:solidFill>
            <a:ln w="5384"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3972DCAC-0431-3496-C8FE-D9351B4998FE}"/>
                </a:ext>
              </a:extLst>
            </p:cNvPr>
            <p:cNvSpPr/>
            <p:nvPr/>
          </p:nvSpPr>
          <p:spPr>
            <a:xfrm>
              <a:off x="5101606" y="4376149"/>
              <a:ext cx="34863" cy="52672"/>
            </a:xfrm>
            <a:custGeom>
              <a:avLst/>
              <a:gdLst>
                <a:gd name="connsiteX0" fmla="*/ 34863 w 34863"/>
                <a:gd name="connsiteY0" fmla="*/ 3832 h 52672"/>
                <a:gd name="connsiteX1" fmla="*/ 33892 w 34863"/>
                <a:gd name="connsiteY1" fmla="*/ 12197 h 52672"/>
                <a:gd name="connsiteX2" fmla="*/ 22181 w 34863"/>
                <a:gd name="connsiteY2" fmla="*/ 10794 h 52672"/>
                <a:gd name="connsiteX3" fmla="*/ 17378 w 34863"/>
                <a:gd name="connsiteY3" fmla="*/ 52673 h 52672"/>
                <a:gd name="connsiteX4" fmla="*/ 6908 w 34863"/>
                <a:gd name="connsiteY4" fmla="*/ 51377 h 52672"/>
                <a:gd name="connsiteX5" fmla="*/ 11657 w 34863"/>
                <a:gd name="connsiteY5" fmla="*/ 9660 h 52672"/>
                <a:gd name="connsiteX6" fmla="*/ 0 w 34863"/>
                <a:gd name="connsiteY6" fmla="*/ 8311 h 52672"/>
                <a:gd name="connsiteX7" fmla="*/ 972 w 34863"/>
                <a:gd name="connsiteY7" fmla="*/ 0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3" h="52672">
                  <a:moveTo>
                    <a:pt x="34863" y="3832"/>
                  </a:moveTo>
                  <a:lnTo>
                    <a:pt x="33892" y="12197"/>
                  </a:lnTo>
                  <a:lnTo>
                    <a:pt x="22181" y="10794"/>
                  </a:lnTo>
                  <a:lnTo>
                    <a:pt x="17378" y="52673"/>
                  </a:lnTo>
                  <a:lnTo>
                    <a:pt x="6908" y="51377"/>
                  </a:lnTo>
                  <a:lnTo>
                    <a:pt x="11657" y="9660"/>
                  </a:lnTo>
                  <a:lnTo>
                    <a:pt x="0" y="8311"/>
                  </a:lnTo>
                  <a:lnTo>
                    <a:pt x="972" y="0"/>
                  </a:lnTo>
                </a:path>
              </a:pathLst>
            </a:custGeom>
            <a:solidFill>
              <a:srgbClr val="FFFFFF"/>
            </a:solidFill>
            <a:ln w="5384" cap="flat">
              <a:no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AAF88DAA-6718-6563-B902-2580007BDF6F}"/>
                </a:ext>
              </a:extLst>
            </p:cNvPr>
            <p:cNvSpPr/>
            <p:nvPr/>
          </p:nvSpPr>
          <p:spPr>
            <a:xfrm>
              <a:off x="5137764" y="4382301"/>
              <a:ext cx="20399" cy="51485"/>
            </a:xfrm>
            <a:custGeom>
              <a:avLst/>
              <a:gdLst>
                <a:gd name="connsiteX0" fmla="*/ 0 w 20399"/>
                <a:gd name="connsiteY0" fmla="*/ 49435 h 51485"/>
                <a:gd name="connsiteX1" fmla="*/ 9984 w 20399"/>
                <a:gd name="connsiteY1" fmla="*/ 0 h 51485"/>
                <a:gd name="connsiteX2" fmla="*/ 20400 w 20399"/>
                <a:gd name="connsiteY2" fmla="*/ 2051 h 51485"/>
                <a:gd name="connsiteX3" fmla="*/ 10416 w 20399"/>
                <a:gd name="connsiteY3" fmla="*/ 51485 h 51485"/>
              </a:gdLst>
              <a:ahLst/>
              <a:cxnLst>
                <a:cxn ang="0">
                  <a:pos x="connsiteX0" y="connsiteY0"/>
                </a:cxn>
                <a:cxn ang="0">
                  <a:pos x="connsiteX1" y="connsiteY1"/>
                </a:cxn>
                <a:cxn ang="0">
                  <a:pos x="connsiteX2" y="connsiteY2"/>
                </a:cxn>
                <a:cxn ang="0">
                  <a:pos x="connsiteX3" y="connsiteY3"/>
                </a:cxn>
              </a:cxnLst>
              <a:rect l="l" t="t" r="r" b="b"/>
              <a:pathLst>
                <a:path w="20399" h="51485">
                  <a:moveTo>
                    <a:pt x="0" y="49435"/>
                  </a:moveTo>
                  <a:lnTo>
                    <a:pt x="9984" y="0"/>
                  </a:lnTo>
                  <a:lnTo>
                    <a:pt x="20400" y="2051"/>
                  </a:lnTo>
                  <a:lnTo>
                    <a:pt x="10416" y="51485"/>
                  </a:lnTo>
                </a:path>
              </a:pathLst>
            </a:custGeom>
            <a:solidFill>
              <a:srgbClr val="FFFFFF"/>
            </a:solidFill>
            <a:ln w="5384" cap="flat">
              <a:noFill/>
              <a:prstDash val="solid"/>
              <a:miter/>
            </a:ln>
          </p:spPr>
          <p:txBody>
            <a:bodyPr rtlCol="0" anchor="ctr"/>
            <a:lstStyle/>
            <a:p>
              <a:endParaRPr lang="zh-TW" altLang="en-US"/>
            </a:p>
          </p:txBody>
        </p:sp>
        <p:sp>
          <p:nvSpPr>
            <p:cNvPr id="76" name="手繪多邊形: 圖案 75">
              <a:extLst>
                <a:ext uri="{FF2B5EF4-FFF2-40B4-BE49-F238E27FC236}">
                  <a16:creationId xmlns:a16="http://schemas.microsoft.com/office/drawing/2014/main" id="{8A31F303-C468-CBCA-197E-C3F553E297AC}"/>
                </a:ext>
              </a:extLst>
            </p:cNvPr>
            <p:cNvSpPr/>
            <p:nvPr/>
          </p:nvSpPr>
          <p:spPr>
            <a:xfrm>
              <a:off x="5159027" y="4387698"/>
              <a:ext cx="39018" cy="51431"/>
            </a:xfrm>
            <a:custGeom>
              <a:avLst/>
              <a:gdLst>
                <a:gd name="connsiteX0" fmla="*/ 0 w 39018"/>
                <a:gd name="connsiteY0" fmla="*/ 48517 h 51431"/>
                <a:gd name="connsiteX1" fmla="*/ 13762 w 39018"/>
                <a:gd name="connsiteY1" fmla="*/ 0 h 51431"/>
                <a:gd name="connsiteX2" fmla="*/ 39019 w 39018"/>
                <a:gd name="connsiteY2" fmla="*/ 7070 h 51431"/>
                <a:gd name="connsiteX3" fmla="*/ 36968 w 39018"/>
                <a:gd name="connsiteY3" fmla="*/ 14571 h 51431"/>
                <a:gd name="connsiteX4" fmla="*/ 21857 w 39018"/>
                <a:gd name="connsiteY4" fmla="*/ 10308 h 51431"/>
                <a:gd name="connsiteX5" fmla="*/ 18349 w 39018"/>
                <a:gd name="connsiteY5" fmla="*/ 22774 h 51431"/>
                <a:gd name="connsiteX6" fmla="*/ 32758 w 39018"/>
                <a:gd name="connsiteY6" fmla="*/ 26822 h 51431"/>
                <a:gd name="connsiteX7" fmla="*/ 30600 w 39018"/>
                <a:gd name="connsiteY7" fmla="*/ 34324 h 51431"/>
                <a:gd name="connsiteX8" fmla="*/ 16190 w 39018"/>
                <a:gd name="connsiteY8" fmla="*/ 30168 h 51431"/>
                <a:gd name="connsiteX9" fmla="*/ 10254 w 39018"/>
                <a:gd name="connsiteY9" fmla="*/ 51431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18" h="51431">
                  <a:moveTo>
                    <a:pt x="0" y="48517"/>
                  </a:moveTo>
                  <a:lnTo>
                    <a:pt x="13762" y="0"/>
                  </a:lnTo>
                  <a:lnTo>
                    <a:pt x="39019" y="7070"/>
                  </a:lnTo>
                  <a:lnTo>
                    <a:pt x="36968" y="14571"/>
                  </a:lnTo>
                  <a:lnTo>
                    <a:pt x="21857" y="10308"/>
                  </a:lnTo>
                  <a:lnTo>
                    <a:pt x="18349" y="22774"/>
                  </a:lnTo>
                  <a:lnTo>
                    <a:pt x="32758" y="26822"/>
                  </a:lnTo>
                  <a:lnTo>
                    <a:pt x="30600" y="34324"/>
                  </a:lnTo>
                  <a:lnTo>
                    <a:pt x="16190" y="30168"/>
                  </a:lnTo>
                  <a:lnTo>
                    <a:pt x="10254" y="51431"/>
                  </a:lnTo>
                </a:path>
              </a:pathLst>
            </a:custGeom>
            <a:solidFill>
              <a:srgbClr val="FFFFFF"/>
            </a:solidFill>
            <a:ln w="5384" cap="flat">
              <a:noFill/>
              <a:prstDash val="solid"/>
              <a:miter/>
            </a:ln>
          </p:spPr>
          <p:txBody>
            <a:bodyPr rtlCol="0" anchor="ctr"/>
            <a:lstStyle/>
            <a:p>
              <a:endParaRPr lang="zh-TW" altLang="en-US"/>
            </a:p>
          </p:txBody>
        </p:sp>
        <p:sp>
          <p:nvSpPr>
            <p:cNvPr id="77" name="手繪多邊形: 圖案 76">
              <a:extLst>
                <a:ext uri="{FF2B5EF4-FFF2-40B4-BE49-F238E27FC236}">
                  <a16:creationId xmlns:a16="http://schemas.microsoft.com/office/drawing/2014/main" id="{44A60A28-CB36-DC2E-1AA8-EE6CBD7BED41}"/>
                </a:ext>
              </a:extLst>
            </p:cNvPr>
            <p:cNvSpPr/>
            <p:nvPr/>
          </p:nvSpPr>
          <p:spPr>
            <a:xfrm>
              <a:off x="5191300" y="4398708"/>
              <a:ext cx="27415" cy="50999"/>
            </a:xfrm>
            <a:custGeom>
              <a:avLst/>
              <a:gdLst>
                <a:gd name="connsiteX0" fmla="*/ 0 w 27415"/>
                <a:gd name="connsiteY0" fmla="*/ 47384 h 50999"/>
                <a:gd name="connsiteX1" fmla="*/ 17486 w 27415"/>
                <a:gd name="connsiteY1" fmla="*/ 0 h 50999"/>
                <a:gd name="connsiteX2" fmla="*/ 27416 w 27415"/>
                <a:gd name="connsiteY2" fmla="*/ 3670 h 50999"/>
                <a:gd name="connsiteX3" fmla="*/ 9930 w 27415"/>
                <a:gd name="connsiteY3" fmla="*/ 51000 h 50999"/>
              </a:gdLst>
              <a:ahLst/>
              <a:cxnLst>
                <a:cxn ang="0">
                  <a:pos x="connsiteX0" y="connsiteY0"/>
                </a:cxn>
                <a:cxn ang="0">
                  <a:pos x="connsiteX1" y="connsiteY1"/>
                </a:cxn>
                <a:cxn ang="0">
                  <a:pos x="connsiteX2" y="connsiteY2"/>
                </a:cxn>
                <a:cxn ang="0">
                  <a:pos x="connsiteX3" y="connsiteY3"/>
                </a:cxn>
              </a:cxnLst>
              <a:rect l="l" t="t" r="r" b="b"/>
              <a:pathLst>
                <a:path w="27415" h="50999">
                  <a:moveTo>
                    <a:pt x="0" y="47384"/>
                  </a:moveTo>
                  <a:lnTo>
                    <a:pt x="17486" y="0"/>
                  </a:lnTo>
                  <a:lnTo>
                    <a:pt x="27416" y="3670"/>
                  </a:lnTo>
                  <a:lnTo>
                    <a:pt x="9930" y="51000"/>
                  </a:lnTo>
                </a:path>
              </a:pathLst>
            </a:custGeom>
            <a:solidFill>
              <a:srgbClr val="FFFFFF"/>
            </a:solidFill>
            <a:ln w="5384" cap="flat">
              <a:noFill/>
              <a:prstDash val="solid"/>
              <a:miter/>
            </a:ln>
          </p:spPr>
          <p:txBody>
            <a:bodyPr rtlCol="0" anchor="ctr"/>
            <a:lstStyle/>
            <a:p>
              <a:endParaRPr lang="zh-TW" altLang="en-US"/>
            </a:p>
          </p:txBody>
        </p:sp>
        <p:sp>
          <p:nvSpPr>
            <p:cNvPr id="78" name="手繪多邊形: 圖案 77">
              <a:extLst>
                <a:ext uri="{FF2B5EF4-FFF2-40B4-BE49-F238E27FC236}">
                  <a16:creationId xmlns:a16="http://schemas.microsoft.com/office/drawing/2014/main" id="{69C07EB9-D7C9-055E-C840-E9307A49F471}"/>
                </a:ext>
              </a:extLst>
            </p:cNvPr>
            <p:cNvSpPr/>
            <p:nvPr/>
          </p:nvSpPr>
          <p:spPr>
            <a:xfrm>
              <a:off x="5216392" y="4412138"/>
              <a:ext cx="41587" cy="51627"/>
            </a:xfrm>
            <a:custGeom>
              <a:avLst/>
              <a:gdLst>
                <a:gd name="connsiteX0" fmla="*/ 5724 w 41587"/>
                <a:gd name="connsiteY0" fmla="*/ 18518 h 51627"/>
                <a:gd name="connsiteX1" fmla="*/ 32600 w 41587"/>
                <a:gd name="connsiteY1" fmla="*/ 2382 h 51627"/>
                <a:gd name="connsiteX2" fmla="*/ 38752 w 41587"/>
                <a:gd name="connsiteY2" fmla="*/ 23807 h 51627"/>
                <a:gd name="connsiteX3" fmla="*/ 29362 w 41587"/>
                <a:gd name="connsiteY3" fmla="*/ 19436 h 51627"/>
                <a:gd name="connsiteX4" fmla="*/ 29470 w 41587"/>
                <a:gd name="connsiteY4" fmla="*/ 9236 h 51627"/>
                <a:gd name="connsiteX5" fmla="*/ 15492 w 41587"/>
                <a:gd name="connsiteY5" fmla="*/ 23106 h 51627"/>
                <a:gd name="connsiteX6" fmla="*/ 13603 w 41587"/>
                <a:gd name="connsiteY6" fmla="*/ 42750 h 51627"/>
                <a:gd name="connsiteX7" fmla="*/ 22346 w 41587"/>
                <a:gd name="connsiteY7" fmla="*/ 35464 h 51627"/>
                <a:gd name="connsiteX8" fmla="*/ 31736 w 41587"/>
                <a:gd name="connsiteY8" fmla="*/ 39944 h 51627"/>
                <a:gd name="connsiteX9" fmla="*/ 10311 w 41587"/>
                <a:gd name="connsiteY9" fmla="*/ 49496 h 51627"/>
                <a:gd name="connsiteX10" fmla="*/ 5724 w 41587"/>
                <a:gd name="connsiteY10" fmla="*/ 18464 h 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87" h="51627">
                  <a:moveTo>
                    <a:pt x="5724" y="18518"/>
                  </a:moveTo>
                  <a:cubicBezTo>
                    <a:pt x="11390" y="6430"/>
                    <a:pt x="16841" y="-5120"/>
                    <a:pt x="32600" y="2382"/>
                  </a:cubicBezTo>
                  <a:cubicBezTo>
                    <a:pt x="42368" y="7077"/>
                    <a:pt x="43771" y="14255"/>
                    <a:pt x="38752" y="23807"/>
                  </a:cubicBezTo>
                  <a:lnTo>
                    <a:pt x="29362" y="19436"/>
                  </a:lnTo>
                  <a:cubicBezTo>
                    <a:pt x="32330" y="13391"/>
                    <a:pt x="32330" y="10585"/>
                    <a:pt x="29470" y="9236"/>
                  </a:cubicBezTo>
                  <a:cubicBezTo>
                    <a:pt x="24019" y="6645"/>
                    <a:pt x="20943" y="11449"/>
                    <a:pt x="15492" y="23106"/>
                  </a:cubicBezTo>
                  <a:cubicBezTo>
                    <a:pt x="9879" y="34763"/>
                    <a:pt x="8152" y="40159"/>
                    <a:pt x="13603" y="42750"/>
                  </a:cubicBezTo>
                  <a:cubicBezTo>
                    <a:pt x="17974" y="44855"/>
                    <a:pt x="20511" y="39026"/>
                    <a:pt x="22346" y="35464"/>
                  </a:cubicBezTo>
                  <a:lnTo>
                    <a:pt x="31736" y="39944"/>
                  </a:lnTo>
                  <a:cubicBezTo>
                    <a:pt x="25962" y="52140"/>
                    <a:pt x="19270" y="53759"/>
                    <a:pt x="10311" y="49496"/>
                  </a:cubicBezTo>
                  <a:cubicBezTo>
                    <a:pt x="-5393" y="41994"/>
                    <a:pt x="57" y="30445"/>
                    <a:pt x="5724" y="18464"/>
                  </a:cubicBezTo>
                </a:path>
              </a:pathLst>
            </a:custGeom>
            <a:solidFill>
              <a:srgbClr val="FFFFFF"/>
            </a:solidFill>
            <a:ln w="5384" cap="flat">
              <a:noFill/>
              <a:prstDash val="solid"/>
              <a:miter/>
            </a:ln>
          </p:spPr>
          <p:txBody>
            <a:bodyPr rtlCol="0" anchor="ctr"/>
            <a:lstStyle/>
            <a:p>
              <a:endParaRPr lang="zh-TW" altLang="en-US"/>
            </a:p>
          </p:txBody>
        </p:sp>
        <p:sp>
          <p:nvSpPr>
            <p:cNvPr id="79" name="手繪多邊形: 圖案 78">
              <a:extLst>
                <a:ext uri="{FF2B5EF4-FFF2-40B4-BE49-F238E27FC236}">
                  <a16:creationId xmlns:a16="http://schemas.microsoft.com/office/drawing/2014/main" id="{49F7EE2A-3742-8E8E-24BE-B5BBB6A308F3}"/>
                </a:ext>
              </a:extLst>
            </p:cNvPr>
            <p:cNvSpPr/>
            <p:nvPr/>
          </p:nvSpPr>
          <p:spPr>
            <a:xfrm>
              <a:off x="5245052" y="4434272"/>
              <a:ext cx="50621" cy="57475"/>
            </a:xfrm>
            <a:custGeom>
              <a:avLst/>
              <a:gdLst>
                <a:gd name="connsiteX0" fmla="*/ 39073 w 50621"/>
                <a:gd name="connsiteY0" fmla="*/ 11711 h 57475"/>
                <a:gd name="connsiteX1" fmla="*/ 38965 w 50621"/>
                <a:gd name="connsiteY1" fmla="*/ 11603 h 57475"/>
                <a:gd name="connsiteX2" fmla="*/ 23206 w 50621"/>
                <a:gd name="connsiteY2" fmla="*/ 27524 h 57475"/>
                <a:gd name="connsiteX3" fmla="*/ 31733 w 50621"/>
                <a:gd name="connsiteY3" fmla="*/ 32812 h 57475"/>
                <a:gd name="connsiteX4" fmla="*/ 0 w 50621"/>
                <a:gd name="connsiteY4" fmla="*/ 35295 h 57475"/>
                <a:gd name="connsiteX5" fmla="*/ 38803 w 50621"/>
                <a:gd name="connsiteY5" fmla="*/ 0 h 57475"/>
                <a:gd name="connsiteX6" fmla="*/ 50622 w 50621"/>
                <a:gd name="connsiteY6" fmla="*/ 7502 h 57475"/>
                <a:gd name="connsiteX7" fmla="*/ 35295 w 50621"/>
                <a:gd name="connsiteY7" fmla="*/ 57476 h 57475"/>
                <a:gd name="connsiteX8" fmla="*/ 25904 w 50621"/>
                <a:gd name="connsiteY8" fmla="*/ 51539 h 57475"/>
                <a:gd name="connsiteX9" fmla="*/ 29520 w 50621"/>
                <a:gd name="connsiteY9" fmla="*/ 40638 h 57475"/>
                <a:gd name="connsiteX10" fmla="*/ 17270 w 50621"/>
                <a:gd name="connsiteY10" fmla="*/ 32920 h 57475"/>
                <a:gd name="connsiteX11" fmla="*/ 8851 w 50621"/>
                <a:gd name="connsiteY11" fmla="*/ 40854 h 57475"/>
                <a:gd name="connsiteX12" fmla="*/ 0 w 50621"/>
                <a:gd name="connsiteY12" fmla="*/ 35349 h 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21" h="57475">
                  <a:moveTo>
                    <a:pt x="39073" y="11711"/>
                  </a:moveTo>
                  <a:lnTo>
                    <a:pt x="38965" y="11603"/>
                  </a:lnTo>
                  <a:lnTo>
                    <a:pt x="23206" y="27524"/>
                  </a:lnTo>
                  <a:lnTo>
                    <a:pt x="31733" y="32812"/>
                  </a:lnTo>
                  <a:moveTo>
                    <a:pt x="0" y="35295"/>
                  </a:moveTo>
                  <a:lnTo>
                    <a:pt x="38803" y="0"/>
                  </a:lnTo>
                  <a:lnTo>
                    <a:pt x="50622" y="7502"/>
                  </a:lnTo>
                  <a:lnTo>
                    <a:pt x="35295" y="57476"/>
                  </a:lnTo>
                  <a:lnTo>
                    <a:pt x="25904" y="51539"/>
                  </a:lnTo>
                  <a:lnTo>
                    <a:pt x="29520" y="40638"/>
                  </a:lnTo>
                  <a:lnTo>
                    <a:pt x="17270" y="32920"/>
                  </a:lnTo>
                  <a:lnTo>
                    <a:pt x="8851" y="40854"/>
                  </a:lnTo>
                  <a:lnTo>
                    <a:pt x="0" y="35349"/>
                  </a:lnTo>
                  <a:close/>
                </a:path>
              </a:pathLst>
            </a:custGeom>
            <a:solidFill>
              <a:srgbClr val="FFFFFF"/>
            </a:solidFill>
            <a:ln w="5384" cap="flat">
              <a:noFill/>
              <a:prstDash val="solid"/>
              <a:miter/>
            </a:ln>
          </p:spPr>
          <p:txBody>
            <a:bodyPr rtlCol="0" anchor="ctr"/>
            <a:lstStyle/>
            <a:p>
              <a:endParaRPr lang="zh-TW" altLang="en-US"/>
            </a:p>
          </p:txBody>
        </p:sp>
        <p:sp>
          <p:nvSpPr>
            <p:cNvPr id="80" name="手繪多邊形: 圖案 79">
              <a:extLst>
                <a:ext uri="{FF2B5EF4-FFF2-40B4-BE49-F238E27FC236}">
                  <a16:creationId xmlns:a16="http://schemas.microsoft.com/office/drawing/2014/main" id="{8345CF17-509D-401A-2228-A8D1F419799F}"/>
                </a:ext>
              </a:extLst>
            </p:cNvPr>
            <p:cNvSpPr/>
            <p:nvPr/>
          </p:nvSpPr>
          <p:spPr>
            <a:xfrm>
              <a:off x="5288604" y="4451596"/>
              <a:ext cx="48786" cy="53482"/>
            </a:xfrm>
            <a:custGeom>
              <a:avLst/>
              <a:gdLst>
                <a:gd name="connsiteX0" fmla="*/ 48787 w 48786"/>
                <a:gd name="connsiteY0" fmla="*/ 21101 h 53482"/>
                <a:gd name="connsiteX1" fmla="*/ 43660 w 48786"/>
                <a:gd name="connsiteY1" fmla="*/ 27685 h 53482"/>
                <a:gd name="connsiteX2" fmla="*/ 34323 w 48786"/>
                <a:gd name="connsiteY2" fmla="*/ 20400 h 53482"/>
                <a:gd name="connsiteX3" fmla="*/ 8311 w 48786"/>
                <a:gd name="connsiteY3" fmla="*/ 53482 h 53482"/>
                <a:gd name="connsiteX4" fmla="*/ 0 w 48786"/>
                <a:gd name="connsiteY4" fmla="*/ 47060 h 53482"/>
                <a:gd name="connsiteX5" fmla="*/ 26012 w 48786"/>
                <a:gd name="connsiteY5" fmla="*/ 13816 h 53482"/>
                <a:gd name="connsiteX6" fmla="*/ 16730 w 48786"/>
                <a:gd name="connsiteY6" fmla="*/ 6638 h 53482"/>
                <a:gd name="connsiteX7" fmla="*/ 22019 w 48786"/>
                <a:gd name="connsiteY7" fmla="*/ 0 h 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86" h="53482">
                  <a:moveTo>
                    <a:pt x="48787" y="21101"/>
                  </a:moveTo>
                  <a:lnTo>
                    <a:pt x="43660" y="27685"/>
                  </a:lnTo>
                  <a:lnTo>
                    <a:pt x="34323" y="20400"/>
                  </a:lnTo>
                  <a:lnTo>
                    <a:pt x="8311" y="53482"/>
                  </a:lnTo>
                  <a:lnTo>
                    <a:pt x="0" y="47060"/>
                  </a:lnTo>
                  <a:lnTo>
                    <a:pt x="26012" y="13816"/>
                  </a:lnTo>
                  <a:lnTo>
                    <a:pt x="16730" y="6638"/>
                  </a:lnTo>
                  <a:lnTo>
                    <a:pt x="22019" y="0"/>
                  </a:lnTo>
                </a:path>
              </a:pathLst>
            </a:custGeom>
            <a:solidFill>
              <a:srgbClr val="FFFFFF"/>
            </a:solidFill>
            <a:ln w="5384" cap="flat">
              <a:noFill/>
              <a:prstDash val="solid"/>
              <a:miter/>
            </a:ln>
          </p:spPr>
          <p:txBody>
            <a:bodyPr rtlCol="0" anchor="ctr"/>
            <a:lstStyle/>
            <a:p>
              <a:endParaRPr lang="zh-TW" altLang="en-US"/>
            </a:p>
          </p:txBody>
        </p:sp>
        <p:sp>
          <p:nvSpPr>
            <p:cNvPr id="81" name="手繪多邊形: 圖案 80">
              <a:extLst>
                <a:ext uri="{FF2B5EF4-FFF2-40B4-BE49-F238E27FC236}">
                  <a16:creationId xmlns:a16="http://schemas.microsoft.com/office/drawing/2014/main" id="{3BAD7BD6-FD1B-2805-70E0-CF0E405B298F}"/>
                </a:ext>
              </a:extLst>
            </p:cNvPr>
            <p:cNvSpPr/>
            <p:nvPr/>
          </p:nvSpPr>
          <p:spPr>
            <a:xfrm>
              <a:off x="5311486" y="4480415"/>
              <a:ext cx="41986" cy="44253"/>
            </a:xfrm>
            <a:custGeom>
              <a:avLst/>
              <a:gdLst>
                <a:gd name="connsiteX0" fmla="*/ 0 w 41986"/>
                <a:gd name="connsiteY0" fmla="*/ 37076 h 44253"/>
                <a:gd name="connsiteX1" fmla="*/ 34323 w 41986"/>
                <a:gd name="connsiteY1" fmla="*/ 0 h 44253"/>
                <a:gd name="connsiteX2" fmla="*/ 41987 w 41986"/>
                <a:gd name="connsiteY2" fmla="*/ 7286 h 44253"/>
                <a:gd name="connsiteX3" fmla="*/ 7663 w 41986"/>
                <a:gd name="connsiteY3" fmla="*/ 44254 h 44253"/>
              </a:gdLst>
              <a:ahLst/>
              <a:cxnLst>
                <a:cxn ang="0">
                  <a:pos x="connsiteX0" y="connsiteY0"/>
                </a:cxn>
                <a:cxn ang="0">
                  <a:pos x="connsiteX1" y="connsiteY1"/>
                </a:cxn>
                <a:cxn ang="0">
                  <a:pos x="connsiteX2" y="connsiteY2"/>
                </a:cxn>
                <a:cxn ang="0">
                  <a:pos x="connsiteX3" y="connsiteY3"/>
                </a:cxn>
              </a:cxnLst>
              <a:rect l="l" t="t" r="r" b="b"/>
              <a:pathLst>
                <a:path w="41986" h="44253">
                  <a:moveTo>
                    <a:pt x="0" y="37076"/>
                  </a:moveTo>
                  <a:lnTo>
                    <a:pt x="34323" y="0"/>
                  </a:lnTo>
                  <a:lnTo>
                    <a:pt x="41987" y="7286"/>
                  </a:lnTo>
                  <a:lnTo>
                    <a:pt x="7663" y="44254"/>
                  </a:lnTo>
                </a:path>
              </a:pathLst>
            </a:custGeom>
            <a:solidFill>
              <a:srgbClr val="FFFFFF"/>
            </a:solidFill>
            <a:ln w="5384" cap="flat">
              <a:noFill/>
              <a:prstDash val="solid"/>
              <a:miter/>
            </a:ln>
          </p:spPr>
          <p:txBody>
            <a:bodyPr rtlCol="0" anchor="ctr"/>
            <a:lstStyle/>
            <a:p>
              <a:endParaRPr lang="zh-TW" altLang="en-US"/>
            </a:p>
          </p:txBody>
        </p:sp>
        <p:sp>
          <p:nvSpPr>
            <p:cNvPr id="82" name="手繪多邊形: 圖案 81">
              <a:extLst>
                <a:ext uri="{FF2B5EF4-FFF2-40B4-BE49-F238E27FC236}">
                  <a16:creationId xmlns:a16="http://schemas.microsoft.com/office/drawing/2014/main" id="{AFF5D093-5040-7CD3-937E-04627C1EE8F9}"/>
                </a:ext>
              </a:extLst>
            </p:cNvPr>
            <p:cNvSpPr/>
            <p:nvPr/>
          </p:nvSpPr>
          <p:spPr>
            <a:xfrm>
              <a:off x="5332712" y="4503968"/>
              <a:ext cx="49590" cy="48112"/>
            </a:xfrm>
            <a:custGeom>
              <a:avLst/>
              <a:gdLst>
                <a:gd name="connsiteX0" fmla="*/ 5326 w 49590"/>
                <a:gd name="connsiteY0" fmla="*/ 41478 h 48112"/>
                <a:gd name="connsiteX1" fmla="*/ 36412 w 49590"/>
                <a:gd name="connsiteY1" fmla="*/ 36998 h 48112"/>
                <a:gd name="connsiteX2" fmla="*/ 44291 w 49590"/>
                <a:gd name="connsiteY2" fmla="*/ 6615 h 48112"/>
                <a:gd name="connsiteX3" fmla="*/ 13098 w 49590"/>
                <a:gd name="connsiteY3" fmla="*/ 11094 h 48112"/>
                <a:gd name="connsiteX4" fmla="*/ 5326 w 49590"/>
                <a:gd name="connsiteY4" fmla="*/ 41478 h 48112"/>
                <a:gd name="connsiteX5" fmla="*/ 10993 w 49590"/>
                <a:gd name="connsiteY5" fmla="*/ 36405 h 48112"/>
                <a:gd name="connsiteX6" fmla="*/ 20276 w 49590"/>
                <a:gd name="connsiteY6" fmla="*/ 19027 h 48112"/>
                <a:gd name="connsiteX7" fmla="*/ 38571 w 49590"/>
                <a:gd name="connsiteY7" fmla="*/ 11742 h 48112"/>
                <a:gd name="connsiteX8" fmla="*/ 29234 w 49590"/>
                <a:gd name="connsiteY8" fmla="*/ 29119 h 48112"/>
                <a:gd name="connsiteX9" fmla="*/ 10993 w 49590"/>
                <a:gd name="connsiteY9" fmla="*/ 36405 h 4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90" h="48112">
                  <a:moveTo>
                    <a:pt x="5326" y="41478"/>
                  </a:moveTo>
                  <a:cubicBezTo>
                    <a:pt x="16930" y="54484"/>
                    <a:pt x="26536" y="45849"/>
                    <a:pt x="36412" y="36998"/>
                  </a:cubicBezTo>
                  <a:cubicBezTo>
                    <a:pt x="46342" y="28148"/>
                    <a:pt x="55840" y="19621"/>
                    <a:pt x="44291" y="6615"/>
                  </a:cubicBezTo>
                  <a:cubicBezTo>
                    <a:pt x="32580" y="-6284"/>
                    <a:pt x="23082" y="2135"/>
                    <a:pt x="13098" y="11094"/>
                  </a:cubicBezTo>
                  <a:cubicBezTo>
                    <a:pt x="3276" y="19837"/>
                    <a:pt x="-6277" y="28472"/>
                    <a:pt x="5326" y="41478"/>
                  </a:cubicBezTo>
                  <a:moveTo>
                    <a:pt x="10993" y="36405"/>
                  </a:moveTo>
                  <a:cubicBezTo>
                    <a:pt x="6946" y="32033"/>
                    <a:pt x="10669" y="27662"/>
                    <a:pt x="20276" y="19027"/>
                  </a:cubicBezTo>
                  <a:cubicBezTo>
                    <a:pt x="29882" y="10500"/>
                    <a:pt x="34631" y="7262"/>
                    <a:pt x="38571" y="11742"/>
                  </a:cubicBezTo>
                  <a:cubicBezTo>
                    <a:pt x="42510" y="16221"/>
                    <a:pt x="38894" y="20484"/>
                    <a:pt x="29234" y="29119"/>
                  </a:cubicBezTo>
                  <a:cubicBezTo>
                    <a:pt x="19628" y="37754"/>
                    <a:pt x="14933" y="40884"/>
                    <a:pt x="10993" y="36405"/>
                  </a:cubicBezTo>
                  <a:close/>
                </a:path>
              </a:pathLst>
            </a:custGeom>
            <a:solidFill>
              <a:srgbClr val="FFFFFF"/>
            </a:solidFill>
            <a:ln w="5384" cap="flat">
              <a:noFill/>
              <a:prstDash val="solid"/>
              <a:miter/>
            </a:ln>
          </p:spPr>
          <p:txBody>
            <a:bodyPr rtlCol="0" anchor="ctr"/>
            <a:lstStyle/>
            <a:p>
              <a:endParaRPr lang="zh-TW" altLang="en-US"/>
            </a:p>
          </p:txBody>
        </p:sp>
        <p:sp>
          <p:nvSpPr>
            <p:cNvPr id="83" name="手繪多邊形: 圖案 82">
              <a:extLst>
                <a:ext uri="{FF2B5EF4-FFF2-40B4-BE49-F238E27FC236}">
                  <a16:creationId xmlns:a16="http://schemas.microsoft.com/office/drawing/2014/main" id="{9C74E263-903D-1329-6028-9A867942AA75}"/>
                </a:ext>
              </a:extLst>
            </p:cNvPr>
            <p:cNvSpPr/>
            <p:nvPr/>
          </p:nvSpPr>
          <p:spPr>
            <a:xfrm>
              <a:off x="5356657" y="4537351"/>
              <a:ext cx="62980" cy="59634"/>
            </a:xfrm>
            <a:custGeom>
              <a:avLst/>
              <a:gdLst>
                <a:gd name="connsiteX0" fmla="*/ 0 w 62980"/>
                <a:gd name="connsiteY0" fmla="*/ 28495 h 59634"/>
                <a:gd name="connsiteX1" fmla="*/ 41663 w 62980"/>
                <a:gd name="connsiteY1" fmla="*/ 0 h 59634"/>
                <a:gd name="connsiteX2" fmla="*/ 49758 w 62980"/>
                <a:gd name="connsiteY2" fmla="*/ 11765 h 59634"/>
                <a:gd name="connsiteX3" fmla="*/ 28549 w 62980"/>
                <a:gd name="connsiteY3" fmla="*/ 42581 h 59634"/>
                <a:gd name="connsiteX4" fmla="*/ 28549 w 62980"/>
                <a:gd name="connsiteY4" fmla="*/ 42689 h 59634"/>
                <a:gd name="connsiteX5" fmla="*/ 57368 w 62980"/>
                <a:gd name="connsiteY5" fmla="*/ 22990 h 59634"/>
                <a:gd name="connsiteX6" fmla="*/ 62980 w 62980"/>
                <a:gd name="connsiteY6" fmla="*/ 31139 h 59634"/>
                <a:gd name="connsiteX7" fmla="*/ 21317 w 62980"/>
                <a:gd name="connsiteY7" fmla="*/ 59634 h 59634"/>
                <a:gd name="connsiteX8" fmla="*/ 13438 w 62980"/>
                <a:gd name="connsiteY8" fmla="*/ 48193 h 59634"/>
                <a:gd name="connsiteX9" fmla="*/ 36212 w 62980"/>
                <a:gd name="connsiteY9" fmla="*/ 15921 h 59634"/>
                <a:gd name="connsiteX10" fmla="*/ 36050 w 62980"/>
                <a:gd name="connsiteY10" fmla="*/ 15813 h 59634"/>
                <a:gd name="connsiteX11" fmla="*/ 5559 w 62980"/>
                <a:gd name="connsiteY11" fmla="*/ 36644 h 5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80" h="59634">
                  <a:moveTo>
                    <a:pt x="0" y="28495"/>
                  </a:moveTo>
                  <a:lnTo>
                    <a:pt x="41663" y="0"/>
                  </a:lnTo>
                  <a:lnTo>
                    <a:pt x="49758" y="11765"/>
                  </a:lnTo>
                  <a:lnTo>
                    <a:pt x="28549" y="42581"/>
                  </a:lnTo>
                  <a:lnTo>
                    <a:pt x="28549" y="42689"/>
                  </a:lnTo>
                  <a:lnTo>
                    <a:pt x="57368" y="22990"/>
                  </a:lnTo>
                  <a:lnTo>
                    <a:pt x="62980" y="31139"/>
                  </a:lnTo>
                  <a:lnTo>
                    <a:pt x="21317" y="59634"/>
                  </a:lnTo>
                  <a:lnTo>
                    <a:pt x="13438" y="48193"/>
                  </a:lnTo>
                  <a:lnTo>
                    <a:pt x="36212" y="15921"/>
                  </a:lnTo>
                  <a:lnTo>
                    <a:pt x="36050" y="15813"/>
                  </a:lnTo>
                  <a:lnTo>
                    <a:pt x="5559" y="36644"/>
                  </a:lnTo>
                </a:path>
              </a:pathLst>
            </a:custGeom>
            <a:solidFill>
              <a:srgbClr val="FFFFFF"/>
            </a:solidFill>
            <a:ln w="5384" cap="flat">
              <a:noFill/>
              <a:prstDash val="solid"/>
              <a:miter/>
            </a:ln>
          </p:spPr>
          <p:txBody>
            <a:bodyPr rtlCol="0" anchor="ctr"/>
            <a:lstStyle/>
            <a:p>
              <a:endParaRPr lang="zh-TW" altLang="en-US"/>
            </a:p>
          </p:txBody>
        </p:sp>
      </p:grpSp>
      <p:grpSp>
        <p:nvGrpSpPr>
          <p:cNvPr id="84" name="圖形 4">
            <a:extLst>
              <a:ext uri="{FF2B5EF4-FFF2-40B4-BE49-F238E27FC236}">
                <a16:creationId xmlns:a16="http://schemas.microsoft.com/office/drawing/2014/main" id="{561BA9DC-8AB1-A1E4-4D8C-B0FB9E09D528}"/>
              </a:ext>
            </a:extLst>
          </p:cNvPr>
          <p:cNvGrpSpPr/>
          <p:nvPr/>
        </p:nvGrpSpPr>
        <p:grpSpPr>
          <a:xfrm>
            <a:off x="9712586" y="4586581"/>
            <a:ext cx="816462" cy="797815"/>
            <a:chOff x="3653596" y="4358556"/>
            <a:chExt cx="900290" cy="879728"/>
          </a:xfrm>
        </p:grpSpPr>
        <p:sp>
          <p:nvSpPr>
            <p:cNvPr id="85" name="手繪多邊形: 圖案 84">
              <a:extLst>
                <a:ext uri="{FF2B5EF4-FFF2-40B4-BE49-F238E27FC236}">
                  <a16:creationId xmlns:a16="http://schemas.microsoft.com/office/drawing/2014/main" id="{6DF90B6B-5520-A083-98E6-A63636C3D2CE}"/>
                </a:ext>
              </a:extLst>
            </p:cNvPr>
            <p:cNvSpPr/>
            <p:nvPr/>
          </p:nvSpPr>
          <p:spPr>
            <a:xfrm>
              <a:off x="4193427" y="5054146"/>
              <a:ext cx="94614" cy="148249"/>
            </a:xfrm>
            <a:custGeom>
              <a:avLst/>
              <a:gdLst>
                <a:gd name="connsiteX0" fmla="*/ 24402 w 94614"/>
                <a:gd name="connsiteY0" fmla="*/ 148250 h 148249"/>
                <a:gd name="connsiteX1" fmla="*/ 225 w 94614"/>
                <a:gd name="connsiteY1" fmla="*/ 103294 h 148249"/>
                <a:gd name="connsiteX2" fmla="*/ 30878 w 94614"/>
                <a:gd name="connsiteY2" fmla="*/ 103294 h 148249"/>
                <a:gd name="connsiteX3" fmla="*/ 48256 w 94614"/>
                <a:gd name="connsiteY3" fmla="*/ 128875 h 148249"/>
                <a:gd name="connsiteX4" fmla="*/ 63583 w 94614"/>
                <a:gd name="connsiteY4" fmla="*/ 112307 h 148249"/>
                <a:gd name="connsiteX5" fmla="*/ 2114 w 94614"/>
                <a:gd name="connsiteY5" fmla="*/ 41016 h 148249"/>
                <a:gd name="connsiteX6" fmla="*/ 50253 w 94614"/>
                <a:gd name="connsiteY6" fmla="*/ 0 h 148249"/>
                <a:gd name="connsiteX7" fmla="*/ 92779 w 94614"/>
                <a:gd name="connsiteY7" fmla="*/ 43822 h 148249"/>
                <a:gd name="connsiteX8" fmla="*/ 63043 w 94614"/>
                <a:gd name="connsiteY8" fmla="*/ 43822 h 148249"/>
                <a:gd name="connsiteX9" fmla="*/ 48796 w 94614"/>
                <a:gd name="connsiteY9" fmla="*/ 21857 h 148249"/>
                <a:gd name="connsiteX10" fmla="*/ 33037 w 94614"/>
                <a:gd name="connsiteY10" fmla="*/ 37346 h 148249"/>
                <a:gd name="connsiteX11" fmla="*/ 94614 w 94614"/>
                <a:gd name="connsiteY11" fmla="*/ 108421 h 148249"/>
                <a:gd name="connsiteX12" fmla="*/ 66929 w 94614"/>
                <a:gd name="connsiteY12" fmla="*/ 148196 h 1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614" h="148249">
                  <a:moveTo>
                    <a:pt x="24402" y="148250"/>
                  </a:moveTo>
                  <a:cubicBezTo>
                    <a:pt x="3193" y="141719"/>
                    <a:pt x="-1124" y="123478"/>
                    <a:pt x="225" y="103294"/>
                  </a:cubicBezTo>
                  <a:lnTo>
                    <a:pt x="30878" y="103294"/>
                  </a:lnTo>
                  <a:cubicBezTo>
                    <a:pt x="30878" y="117218"/>
                    <a:pt x="31418" y="128875"/>
                    <a:pt x="48256" y="128875"/>
                  </a:cubicBezTo>
                  <a:cubicBezTo>
                    <a:pt x="58564" y="128875"/>
                    <a:pt x="63583" y="122237"/>
                    <a:pt x="63583" y="112307"/>
                  </a:cubicBezTo>
                  <a:cubicBezTo>
                    <a:pt x="63583" y="86079"/>
                    <a:pt x="2114" y="84406"/>
                    <a:pt x="2114" y="41016"/>
                  </a:cubicBezTo>
                  <a:cubicBezTo>
                    <a:pt x="2114" y="18241"/>
                    <a:pt x="13069" y="0"/>
                    <a:pt x="50253" y="0"/>
                  </a:cubicBezTo>
                  <a:cubicBezTo>
                    <a:pt x="79989" y="0"/>
                    <a:pt x="94884" y="13330"/>
                    <a:pt x="92779" y="43822"/>
                  </a:cubicBezTo>
                  <a:lnTo>
                    <a:pt x="63043" y="43822"/>
                  </a:lnTo>
                  <a:cubicBezTo>
                    <a:pt x="63043" y="32866"/>
                    <a:pt x="61154" y="21857"/>
                    <a:pt x="48796" y="21857"/>
                  </a:cubicBezTo>
                  <a:cubicBezTo>
                    <a:pt x="38974" y="21857"/>
                    <a:pt x="33037" y="27254"/>
                    <a:pt x="33037" y="37346"/>
                  </a:cubicBezTo>
                  <a:cubicBezTo>
                    <a:pt x="33037" y="65031"/>
                    <a:pt x="94614" y="62657"/>
                    <a:pt x="94614" y="108421"/>
                  </a:cubicBezTo>
                  <a:cubicBezTo>
                    <a:pt x="94614" y="133732"/>
                    <a:pt x="82148" y="144094"/>
                    <a:pt x="66929" y="148196"/>
                  </a:cubicBezTo>
                </a:path>
              </a:pathLst>
            </a:custGeom>
            <a:solidFill>
              <a:srgbClr val="7D7D7D"/>
            </a:solidFill>
            <a:ln w="5384" cap="flat">
              <a:noFill/>
              <a:prstDash val="solid"/>
              <a:miter/>
            </a:ln>
          </p:spPr>
          <p:txBody>
            <a:bodyPr rtlCol="0" anchor="ctr"/>
            <a:lstStyle/>
            <a:p>
              <a:endParaRPr lang="zh-TW" altLang="en-US"/>
            </a:p>
          </p:txBody>
        </p:sp>
        <p:sp>
          <p:nvSpPr>
            <p:cNvPr id="86" name="手繪多邊形: 圖案 85">
              <a:extLst>
                <a:ext uri="{FF2B5EF4-FFF2-40B4-BE49-F238E27FC236}">
                  <a16:creationId xmlns:a16="http://schemas.microsoft.com/office/drawing/2014/main" id="{7E90B28B-98CE-B274-AB9B-6B917A28A048}"/>
                </a:ext>
              </a:extLst>
            </p:cNvPr>
            <p:cNvSpPr/>
            <p:nvPr/>
          </p:nvSpPr>
          <p:spPr>
            <a:xfrm>
              <a:off x="4294086" y="5054092"/>
              <a:ext cx="98716" cy="148195"/>
            </a:xfrm>
            <a:custGeom>
              <a:avLst/>
              <a:gdLst>
                <a:gd name="connsiteX0" fmla="*/ 68323 w 98716"/>
                <a:gd name="connsiteY0" fmla="*/ 47330 h 148195"/>
                <a:gd name="connsiteX1" fmla="*/ 50028 w 98716"/>
                <a:gd name="connsiteY1" fmla="*/ 21911 h 148195"/>
                <a:gd name="connsiteX2" fmla="*/ 31031 w 98716"/>
                <a:gd name="connsiteY2" fmla="*/ 75825 h 148195"/>
                <a:gd name="connsiteX3" fmla="*/ 52888 w 98716"/>
                <a:gd name="connsiteY3" fmla="*/ 129523 h 148195"/>
                <a:gd name="connsiteX4" fmla="*/ 68107 w 98716"/>
                <a:gd name="connsiteY4" fmla="*/ 126716 h 148195"/>
                <a:gd name="connsiteX5" fmla="*/ 68107 w 98716"/>
                <a:gd name="connsiteY5" fmla="*/ 94336 h 148195"/>
                <a:gd name="connsiteX6" fmla="*/ 51485 w 98716"/>
                <a:gd name="connsiteY6" fmla="*/ 94336 h 148195"/>
                <a:gd name="connsiteX7" fmla="*/ 51485 w 98716"/>
                <a:gd name="connsiteY7" fmla="*/ 71939 h 148195"/>
                <a:gd name="connsiteX8" fmla="*/ 98707 w 98716"/>
                <a:gd name="connsiteY8" fmla="*/ 71939 h 148195"/>
                <a:gd name="connsiteX9" fmla="*/ 98707 w 98716"/>
                <a:gd name="connsiteY9" fmla="*/ 145821 h 148195"/>
                <a:gd name="connsiteX10" fmla="*/ 84460 w 98716"/>
                <a:gd name="connsiteY10" fmla="*/ 148196 h 148195"/>
                <a:gd name="connsiteX11" fmla="*/ 32165 w 98716"/>
                <a:gd name="connsiteY11" fmla="*/ 148196 h 148195"/>
                <a:gd name="connsiteX12" fmla="*/ 0 w 98716"/>
                <a:gd name="connsiteY12" fmla="*/ 74098 h 148195"/>
                <a:gd name="connsiteX13" fmla="*/ 51809 w 98716"/>
                <a:gd name="connsiteY13" fmla="*/ 0 h 148195"/>
                <a:gd name="connsiteX14" fmla="*/ 98599 w 98716"/>
                <a:gd name="connsiteY14" fmla="*/ 47276 h 148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716" h="148195">
                  <a:moveTo>
                    <a:pt x="68323" y="47330"/>
                  </a:moveTo>
                  <a:cubicBezTo>
                    <a:pt x="68539" y="33784"/>
                    <a:pt x="66218" y="21911"/>
                    <a:pt x="50028" y="21911"/>
                  </a:cubicBezTo>
                  <a:cubicBezTo>
                    <a:pt x="31031" y="21911"/>
                    <a:pt x="31031" y="47546"/>
                    <a:pt x="31031" y="75825"/>
                  </a:cubicBezTo>
                  <a:cubicBezTo>
                    <a:pt x="31031" y="121428"/>
                    <a:pt x="35511" y="129523"/>
                    <a:pt x="52888" y="129523"/>
                  </a:cubicBezTo>
                  <a:cubicBezTo>
                    <a:pt x="58015" y="129523"/>
                    <a:pt x="63520" y="128389"/>
                    <a:pt x="68107" y="126716"/>
                  </a:cubicBezTo>
                  <a:lnTo>
                    <a:pt x="68107" y="94336"/>
                  </a:lnTo>
                  <a:lnTo>
                    <a:pt x="51485" y="94336"/>
                  </a:lnTo>
                  <a:lnTo>
                    <a:pt x="51485" y="71939"/>
                  </a:lnTo>
                  <a:lnTo>
                    <a:pt x="98707" y="71939"/>
                  </a:lnTo>
                  <a:lnTo>
                    <a:pt x="98707" y="145821"/>
                  </a:lnTo>
                  <a:cubicBezTo>
                    <a:pt x="95415" y="146576"/>
                    <a:pt x="90288" y="147386"/>
                    <a:pt x="84460" y="148196"/>
                  </a:cubicBezTo>
                  <a:lnTo>
                    <a:pt x="32165" y="148196"/>
                  </a:lnTo>
                  <a:cubicBezTo>
                    <a:pt x="3832" y="141126"/>
                    <a:pt x="0" y="118621"/>
                    <a:pt x="0" y="74098"/>
                  </a:cubicBezTo>
                  <a:cubicBezTo>
                    <a:pt x="0" y="37346"/>
                    <a:pt x="1835" y="0"/>
                    <a:pt x="51809" y="0"/>
                  </a:cubicBezTo>
                  <a:cubicBezTo>
                    <a:pt x="81761" y="0"/>
                    <a:pt x="100380" y="16784"/>
                    <a:pt x="98599" y="47276"/>
                  </a:cubicBezTo>
                </a:path>
              </a:pathLst>
            </a:custGeom>
            <a:solidFill>
              <a:srgbClr val="7D7D7D"/>
            </a:solidFill>
            <a:ln w="5384" cap="flat">
              <a:noFill/>
              <a:prstDash val="solid"/>
              <a:miter/>
            </a:ln>
          </p:spPr>
          <p:txBody>
            <a:bodyPr rtlCol="0" anchor="ctr"/>
            <a:lstStyle/>
            <a:p>
              <a:endParaRPr lang="zh-TW" altLang="en-US"/>
            </a:p>
          </p:txBody>
        </p:sp>
        <p:sp>
          <p:nvSpPr>
            <p:cNvPr id="87" name="手繪多邊形: 圖案 86">
              <a:extLst>
                <a:ext uri="{FF2B5EF4-FFF2-40B4-BE49-F238E27FC236}">
                  <a16:creationId xmlns:a16="http://schemas.microsoft.com/office/drawing/2014/main" id="{AC3349F9-F23C-ECAB-3598-E1FBEB5BFBC2}"/>
                </a:ext>
              </a:extLst>
            </p:cNvPr>
            <p:cNvSpPr/>
            <p:nvPr/>
          </p:nvSpPr>
          <p:spPr>
            <a:xfrm>
              <a:off x="4400407" y="5054146"/>
              <a:ext cx="93521" cy="148249"/>
            </a:xfrm>
            <a:custGeom>
              <a:avLst/>
              <a:gdLst>
                <a:gd name="connsiteX0" fmla="*/ 50131 w 93521"/>
                <a:gd name="connsiteY0" fmla="*/ 54 h 148249"/>
                <a:gd name="connsiteX1" fmla="*/ 93467 w 93521"/>
                <a:gd name="connsiteY1" fmla="*/ 33892 h 148249"/>
                <a:gd name="connsiteX2" fmla="*/ 93467 w 93521"/>
                <a:gd name="connsiteY2" fmla="*/ 43876 h 148249"/>
                <a:gd name="connsiteX3" fmla="*/ 63731 w 93521"/>
                <a:gd name="connsiteY3" fmla="*/ 43876 h 148249"/>
                <a:gd name="connsiteX4" fmla="*/ 48782 w 93521"/>
                <a:gd name="connsiteY4" fmla="*/ 21911 h 148249"/>
                <a:gd name="connsiteX5" fmla="*/ 32916 w 93521"/>
                <a:gd name="connsiteY5" fmla="*/ 37400 h 148249"/>
                <a:gd name="connsiteX6" fmla="*/ 93521 w 93521"/>
                <a:gd name="connsiteY6" fmla="*/ 98923 h 148249"/>
                <a:gd name="connsiteX7" fmla="*/ 93521 w 93521"/>
                <a:gd name="connsiteY7" fmla="*/ 120024 h 148249"/>
                <a:gd name="connsiteX8" fmla="*/ 66969 w 93521"/>
                <a:gd name="connsiteY8" fmla="*/ 148250 h 148249"/>
                <a:gd name="connsiteX9" fmla="*/ 24281 w 93521"/>
                <a:gd name="connsiteY9" fmla="*/ 148250 h 148249"/>
                <a:gd name="connsiteX10" fmla="*/ 211 w 93521"/>
                <a:gd name="connsiteY10" fmla="*/ 103294 h 148249"/>
                <a:gd name="connsiteX11" fmla="*/ 30703 w 93521"/>
                <a:gd name="connsiteY11" fmla="*/ 103294 h 148249"/>
                <a:gd name="connsiteX12" fmla="*/ 48080 w 93521"/>
                <a:gd name="connsiteY12" fmla="*/ 128875 h 148249"/>
                <a:gd name="connsiteX13" fmla="*/ 63515 w 93521"/>
                <a:gd name="connsiteY13" fmla="*/ 112307 h 148249"/>
                <a:gd name="connsiteX14" fmla="*/ 1938 w 93521"/>
                <a:gd name="connsiteY14" fmla="*/ 41016 h 148249"/>
                <a:gd name="connsiteX15" fmla="*/ 50131 w 93521"/>
                <a:gd name="connsiteY15" fmla="*/ 0 h 1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521" h="148249">
                  <a:moveTo>
                    <a:pt x="50131" y="54"/>
                  </a:moveTo>
                  <a:cubicBezTo>
                    <a:pt x="76845" y="-54"/>
                    <a:pt x="91363" y="10470"/>
                    <a:pt x="93467" y="33892"/>
                  </a:cubicBezTo>
                  <a:lnTo>
                    <a:pt x="93467" y="43876"/>
                  </a:lnTo>
                  <a:lnTo>
                    <a:pt x="63731" y="43876"/>
                  </a:lnTo>
                  <a:cubicBezTo>
                    <a:pt x="63731" y="33244"/>
                    <a:pt x="61087" y="21911"/>
                    <a:pt x="48782" y="21911"/>
                  </a:cubicBezTo>
                  <a:cubicBezTo>
                    <a:pt x="38852" y="21911"/>
                    <a:pt x="32916" y="27308"/>
                    <a:pt x="32916" y="37400"/>
                  </a:cubicBezTo>
                  <a:cubicBezTo>
                    <a:pt x="32916" y="62980"/>
                    <a:pt x="85534" y="62926"/>
                    <a:pt x="93521" y="98923"/>
                  </a:cubicBezTo>
                  <a:lnTo>
                    <a:pt x="93521" y="120024"/>
                  </a:lnTo>
                  <a:cubicBezTo>
                    <a:pt x="90229" y="137078"/>
                    <a:pt x="79544" y="144796"/>
                    <a:pt x="66969" y="148250"/>
                  </a:cubicBezTo>
                  <a:lnTo>
                    <a:pt x="24281" y="148250"/>
                  </a:lnTo>
                  <a:cubicBezTo>
                    <a:pt x="3179" y="141719"/>
                    <a:pt x="-1084" y="123478"/>
                    <a:pt x="211" y="103294"/>
                  </a:cubicBezTo>
                  <a:lnTo>
                    <a:pt x="30703" y="103294"/>
                  </a:lnTo>
                  <a:cubicBezTo>
                    <a:pt x="30703" y="117218"/>
                    <a:pt x="31350" y="128875"/>
                    <a:pt x="48080" y="128875"/>
                  </a:cubicBezTo>
                  <a:cubicBezTo>
                    <a:pt x="58442" y="128875"/>
                    <a:pt x="63515" y="122237"/>
                    <a:pt x="63515" y="112307"/>
                  </a:cubicBezTo>
                  <a:cubicBezTo>
                    <a:pt x="63515" y="86079"/>
                    <a:pt x="1938" y="84406"/>
                    <a:pt x="1938" y="41016"/>
                  </a:cubicBezTo>
                  <a:cubicBezTo>
                    <a:pt x="1938" y="18241"/>
                    <a:pt x="12840" y="108"/>
                    <a:pt x="50131" y="0"/>
                  </a:cubicBezTo>
                </a:path>
              </a:pathLst>
            </a:custGeom>
            <a:solidFill>
              <a:srgbClr val="7D7D7D"/>
            </a:solidFill>
            <a:ln w="5384" cap="flat">
              <a:noFill/>
              <a:prstDash val="solid"/>
              <a:miter/>
            </a:ln>
          </p:spPr>
          <p:txBody>
            <a:bodyPr rtlCol="0" anchor="ctr"/>
            <a:lstStyle/>
            <a:p>
              <a:endParaRPr lang="zh-TW" altLang="en-US"/>
            </a:p>
          </p:txBody>
        </p:sp>
        <p:sp>
          <p:nvSpPr>
            <p:cNvPr id="88" name="手繪多邊形: 圖案 87">
              <a:extLst>
                <a:ext uri="{FF2B5EF4-FFF2-40B4-BE49-F238E27FC236}">
                  <a16:creationId xmlns:a16="http://schemas.microsoft.com/office/drawing/2014/main" id="{B68ED6E9-76E9-74AE-CD44-072EA84AC554}"/>
                </a:ext>
              </a:extLst>
            </p:cNvPr>
            <p:cNvSpPr/>
            <p:nvPr/>
          </p:nvSpPr>
          <p:spPr>
            <a:xfrm>
              <a:off x="4110326" y="5202288"/>
              <a:ext cx="443561" cy="5936"/>
            </a:xfrm>
            <a:custGeom>
              <a:avLst/>
              <a:gdLst>
                <a:gd name="connsiteX0" fmla="*/ 0 w 443561"/>
                <a:gd name="connsiteY0" fmla="*/ 0 h 5936"/>
                <a:gd name="connsiteX1" fmla="*/ 443561 w 443561"/>
                <a:gd name="connsiteY1" fmla="*/ 0 h 5936"/>
                <a:gd name="connsiteX2" fmla="*/ 443561 w 443561"/>
                <a:gd name="connsiteY2" fmla="*/ 5936 h 5936"/>
                <a:gd name="connsiteX3" fmla="*/ 0 w 443561"/>
                <a:gd name="connsiteY3" fmla="*/ 5936 h 5936"/>
                <a:gd name="connsiteX4" fmla="*/ 0 w 443561"/>
                <a:gd name="connsiteY4" fmla="*/ 0 h 5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61" h="5936">
                  <a:moveTo>
                    <a:pt x="0" y="0"/>
                  </a:moveTo>
                  <a:lnTo>
                    <a:pt x="443561" y="0"/>
                  </a:lnTo>
                  <a:lnTo>
                    <a:pt x="443561" y="5936"/>
                  </a:lnTo>
                  <a:lnTo>
                    <a:pt x="0" y="5936"/>
                  </a:lnTo>
                  <a:lnTo>
                    <a:pt x="0" y="0"/>
                  </a:lnTo>
                </a:path>
              </a:pathLst>
            </a:custGeom>
            <a:solidFill>
              <a:srgbClr val="E66B0D"/>
            </a:solidFill>
            <a:ln w="5384" cap="flat">
              <a:noFill/>
              <a:prstDash val="solid"/>
              <a:miter/>
            </a:ln>
          </p:spPr>
          <p:txBody>
            <a:bodyPr rtlCol="0" anchor="ctr"/>
            <a:lstStyle/>
            <a:p>
              <a:endParaRPr lang="zh-TW" altLang="en-US"/>
            </a:p>
          </p:txBody>
        </p:sp>
        <p:sp>
          <p:nvSpPr>
            <p:cNvPr id="89" name="手繪多邊形: 圖案 88">
              <a:extLst>
                <a:ext uri="{FF2B5EF4-FFF2-40B4-BE49-F238E27FC236}">
                  <a16:creationId xmlns:a16="http://schemas.microsoft.com/office/drawing/2014/main" id="{BA2321BF-B4B0-FE48-5B82-F0A870A784F5}"/>
                </a:ext>
              </a:extLst>
            </p:cNvPr>
            <p:cNvSpPr/>
            <p:nvPr/>
          </p:nvSpPr>
          <p:spPr>
            <a:xfrm>
              <a:off x="4493659" y="5027324"/>
              <a:ext cx="5882" cy="210960"/>
            </a:xfrm>
            <a:custGeom>
              <a:avLst/>
              <a:gdLst>
                <a:gd name="connsiteX0" fmla="*/ 0 w 5882"/>
                <a:gd name="connsiteY0" fmla="*/ 0 h 210960"/>
                <a:gd name="connsiteX1" fmla="*/ 5882 w 5882"/>
                <a:gd name="connsiteY1" fmla="*/ 0 h 210960"/>
                <a:gd name="connsiteX2" fmla="*/ 5882 w 5882"/>
                <a:gd name="connsiteY2" fmla="*/ 210960 h 210960"/>
                <a:gd name="connsiteX3" fmla="*/ 0 w 5882"/>
                <a:gd name="connsiteY3" fmla="*/ 210960 h 210960"/>
              </a:gdLst>
              <a:ahLst/>
              <a:cxnLst>
                <a:cxn ang="0">
                  <a:pos x="connsiteX0" y="connsiteY0"/>
                </a:cxn>
                <a:cxn ang="0">
                  <a:pos x="connsiteX1" y="connsiteY1"/>
                </a:cxn>
                <a:cxn ang="0">
                  <a:pos x="connsiteX2" y="connsiteY2"/>
                </a:cxn>
                <a:cxn ang="0">
                  <a:pos x="connsiteX3" y="connsiteY3"/>
                </a:cxn>
              </a:cxnLst>
              <a:rect l="l" t="t" r="r" b="b"/>
              <a:pathLst>
                <a:path w="5882" h="210960">
                  <a:moveTo>
                    <a:pt x="0" y="0"/>
                  </a:moveTo>
                  <a:lnTo>
                    <a:pt x="5882" y="0"/>
                  </a:lnTo>
                  <a:lnTo>
                    <a:pt x="5882" y="210960"/>
                  </a:lnTo>
                  <a:lnTo>
                    <a:pt x="0" y="210960"/>
                  </a:lnTo>
                  <a:close/>
                </a:path>
              </a:pathLst>
            </a:custGeom>
            <a:solidFill>
              <a:srgbClr val="E66B0D"/>
            </a:solidFill>
            <a:ln w="5384" cap="flat">
              <a:noFill/>
              <a:prstDash val="solid"/>
              <a:miter/>
            </a:ln>
          </p:spPr>
          <p:txBody>
            <a:bodyPr rtlCol="0" anchor="ctr"/>
            <a:lstStyle/>
            <a:p>
              <a:endParaRPr lang="zh-TW" altLang="en-US"/>
            </a:p>
          </p:txBody>
        </p:sp>
        <p:sp>
          <p:nvSpPr>
            <p:cNvPr id="90" name="手繪多邊形: 圖案 89">
              <a:extLst>
                <a:ext uri="{FF2B5EF4-FFF2-40B4-BE49-F238E27FC236}">
                  <a16:creationId xmlns:a16="http://schemas.microsoft.com/office/drawing/2014/main" id="{018D3950-696B-B69C-6810-4D5BFA11A008}"/>
                </a:ext>
              </a:extLst>
            </p:cNvPr>
            <p:cNvSpPr/>
            <p:nvPr/>
          </p:nvSpPr>
          <p:spPr>
            <a:xfrm>
              <a:off x="3841836" y="4550303"/>
              <a:ext cx="464770" cy="464878"/>
            </a:xfrm>
            <a:custGeom>
              <a:avLst/>
              <a:gdLst>
                <a:gd name="connsiteX0" fmla="*/ 160284 w 464770"/>
                <a:gd name="connsiteY0" fmla="*/ 267195 h 464878"/>
                <a:gd name="connsiteX1" fmla="*/ 160284 w 464770"/>
                <a:gd name="connsiteY1" fmla="*/ 158881 h 464878"/>
                <a:gd name="connsiteX2" fmla="*/ 232439 w 464770"/>
                <a:gd name="connsiteY2" fmla="*/ 230982 h 464878"/>
                <a:gd name="connsiteX3" fmla="*/ 396016 w 464770"/>
                <a:gd name="connsiteY3" fmla="*/ 67352 h 464878"/>
                <a:gd name="connsiteX4" fmla="*/ 395584 w 464770"/>
                <a:gd name="connsiteY4" fmla="*/ 67028 h 464878"/>
                <a:gd name="connsiteX5" fmla="*/ 395476 w 464770"/>
                <a:gd name="connsiteY5" fmla="*/ 66920 h 464878"/>
                <a:gd name="connsiteX6" fmla="*/ 232385 w 464770"/>
                <a:gd name="connsiteY6" fmla="*/ 0 h 464878"/>
                <a:gd name="connsiteX7" fmla="*/ 0 w 464770"/>
                <a:gd name="connsiteY7" fmla="*/ 232493 h 464878"/>
                <a:gd name="connsiteX8" fmla="*/ 232385 w 464770"/>
                <a:gd name="connsiteY8" fmla="*/ 464879 h 464878"/>
                <a:gd name="connsiteX9" fmla="*/ 464771 w 464770"/>
                <a:gd name="connsiteY9" fmla="*/ 232493 h 464878"/>
                <a:gd name="connsiteX10" fmla="*/ 441241 w 464770"/>
                <a:gd name="connsiteY10" fmla="*/ 130494 h 464878"/>
                <a:gd name="connsiteX11" fmla="*/ 232331 w 464770"/>
                <a:gd name="connsiteY11" fmla="*/ 339403 h 4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770" h="464878">
                  <a:moveTo>
                    <a:pt x="160284" y="267195"/>
                  </a:moveTo>
                  <a:lnTo>
                    <a:pt x="160284" y="158881"/>
                  </a:lnTo>
                  <a:lnTo>
                    <a:pt x="232439" y="230982"/>
                  </a:lnTo>
                  <a:lnTo>
                    <a:pt x="396016" y="67352"/>
                  </a:lnTo>
                  <a:cubicBezTo>
                    <a:pt x="396016" y="67352"/>
                    <a:pt x="395692" y="67136"/>
                    <a:pt x="395584" y="67028"/>
                  </a:cubicBezTo>
                  <a:cubicBezTo>
                    <a:pt x="395584" y="67028"/>
                    <a:pt x="395546" y="66992"/>
                    <a:pt x="395476" y="66920"/>
                  </a:cubicBezTo>
                  <a:cubicBezTo>
                    <a:pt x="353597" y="25473"/>
                    <a:pt x="295959" y="0"/>
                    <a:pt x="232385" y="0"/>
                  </a:cubicBezTo>
                  <a:cubicBezTo>
                    <a:pt x="103996" y="0"/>
                    <a:pt x="0" y="104050"/>
                    <a:pt x="0" y="232493"/>
                  </a:cubicBezTo>
                  <a:cubicBezTo>
                    <a:pt x="0" y="360937"/>
                    <a:pt x="103996" y="464879"/>
                    <a:pt x="232385" y="464879"/>
                  </a:cubicBezTo>
                  <a:cubicBezTo>
                    <a:pt x="360775" y="464879"/>
                    <a:pt x="464771" y="360829"/>
                    <a:pt x="464771" y="232493"/>
                  </a:cubicBezTo>
                  <a:cubicBezTo>
                    <a:pt x="464771" y="195849"/>
                    <a:pt x="456352" y="161310"/>
                    <a:pt x="441241" y="130494"/>
                  </a:cubicBezTo>
                  <a:lnTo>
                    <a:pt x="232331" y="339403"/>
                  </a:lnTo>
                </a:path>
              </a:pathLst>
            </a:custGeom>
            <a:solidFill>
              <a:srgbClr val="E66B0D"/>
            </a:solidFill>
            <a:ln w="5384" cap="flat">
              <a:noFill/>
              <a:prstDash val="solid"/>
              <a:miter/>
            </a:ln>
          </p:spPr>
          <p:txBody>
            <a:bodyPr rtlCol="0" anchor="ctr"/>
            <a:lstStyle/>
            <a:p>
              <a:endParaRPr lang="zh-TW" altLang="en-US"/>
            </a:p>
          </p:txBody>
        </p:sp>
        <p:sp>
          <p:nvSpPr>
            <p:cNvPr id="91" name="手繪多邊形: 圖案 90">
              <a:extLst>
                <a:ext uri="{FF2B5EF4-FFF2-40B4-BE49-F238E27FC236}">
                  <a16:creationId xmlns:a16="http://schemas.microsoft.com/office/drawing/2014/main" id="{21937564-D3AC-7284-01C5-634788B5DE60}"/>
                </a:ext>
              </a:extLst>
            </p:cNvPr>
            <p:cNvSpPr/>
            <p:nvPr/>
          </p:nvSpPr>
          <p:spPr>
            <a:xfrm>
              <a:off x="3653596" y="4803466"/>
              <a:ext cx="84189" cy="24339"/>
            </a:xfrm>
            <a:custGeom>
              <a:avLst/>
              <a:gdLst>
                <a:gd name="connsiteX0" fmla="*/ 0 w 84189"/>
                <a:gd name="connsiteY0" fmla="*/ 7394 h 24339"/>
                <a:gd name="connsiteX1" fmla="*/ 82787 w 84189"/>
                <a:gd name="connsiteY1" fmla="*/ 0 h 24339"/>
                <a:gd name="connsiteX2" fmla="*/ 84190 w 84189"/>
                <a:gd name="connsiteY2" fmla="*/ 16946 h 24339"/>
                <a:gd name="connsiteX3" fmla="*/ 1511 w 84189"/>
                <a:gd name="connsiteY3" fmla="*/ 24339 h 24339"/>
              </a:gdLst>
              <a:ahLst/>
              <a:cxnLst>
                <a:cxn ang="0">
                  <a:pos x="connsiteX0" y="connsiteY0"/>
                </a:cxn>
                <a:cxn ang="0">
                  <a:pos x="connsiteX1" y="connsiteY1"/>
                </a:cxn>
                <a:cxn ang="0">
                  <a:pos x="connsiteX2" y="connsiteY2"/>
                </a:cxn>
                <a:cxn ang="0">
                  <a:pos x="connsiteX3" y="connsiteY3"/>
                </a:cxn>
              </a:cxnLst>
              <a:rect l="l" t="t" r="r" b="b"/>
              <a:pathLst>
                <a:path w="84189" h="24339">
                  <a:moveTo>
                    <a:pt x="0" y="7394"/>
                  </a:moveTo>
                  <a:lnTo>
                    <a:pt x="82787" y="0"/>
                  </a:lnTo>
                  <a:lnTo>
                    <a:pt x="84190" y="16946"/>
                  </a:lnTo>
                  <a:lnTo>
                    <a:pt x="1511" y="24339"/>
                  </a:lnTo>
                </a:path>
              </a:pathLst>
            </a:custGeom>
            <a:solidFill>
              <a:srgbClr val="E66B0D"/>
            </a:solidFill>
            <a:ln w="5384"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EEC4F2AC-61AC-C40F-10D1-FAC54402877B}"/>
                </a:ext>
              </a:extLst>
            </p:cNvPr>
            <p:cNvSpPr/>
            <p:nvPr/>
          </p:nvSpPr>
          <p:spPr>
            <a:xfrm>
              <a:off x="3658516" y="4828817"/>
              <a:ext cx="86672" cy="59650"/>
            </a:xfrm>
            <a:custGeom>
              <a:avLst/>
              <a:gdLst>
                <a:gd name="connsiteX0" fmla="*/ 855 w 86672"/>
                <a:gd name="connsiteY0" fmla="*/ 35849 h 59650"/>
                <a:gd name="connsiteX1" fmla="*/ 22496 w 86672"/>
                <a:gd name="connsiteY1" fmla="*/ 6706 h 59650"/>
                <a:gd name="connsiteX2" fmla="*/ 26004 w 86672"/>
                <a:gd name="connsiteY2" fmla="*/ 23436 h 59650"/>
                <a:gd name="connsiteX3" fmla="*/ 13537 w 86672"/>
                <a:gd name="connsiteY3" fmla="*/ 35849 h 59650"/>
                <a:gd name="connsiteX4" fmla="*/ 24601 w 86672"/>
                <a:gd name="connsiteY4" fmla="*/ 42433 h 59650"/>
                <a:gd name="connsiteX5" fmla="*/ 57521 w 86672"/>
                <a:gd name="connsiteY5" fmla="*/ 716 h 59650"/>
                <a:gd name="connsiteX6" fmla="*/ 85746 w 86672"/>
                <a:gd name="connsiteY6" fmla="*/ 22357 h 59650"/>
                <a:gd name="connsiteX7" fmla="*/ 66048 w 86672"/>
                <a:gd name="connsiteY7" fmla="*/ 50582 h 59650"/>
                <a:gd name="connsiteX8" fmla="*/ 62648 w 86672"/>
                <a:gd name="connsiteY8" fmla="*/ 34338 h 59650"/>
                <a:gd name="connsiteX9" fmla="*/ 73388 w 86672"/>
                <a:gd name="connsiteY9" fmla="*/ 24030 h 59650"/>
                <a:gd name="connsiteX10" fmla="*/ 62972 w 86672"/>
                <a:gd name="connsiteY10" fmla="*/ 17176 h 59650"/>
                <a:gd name="connsiteX11" fmla="*/ 30159 w 86672"/>
                <a:gd name="connsiteY11" fmla="*/ 58893 h 59650"/>
                <a:gd name="connsiteX12" fmla="*/ 855 w 86672"/>
                <a:gd name="connsiteY12" fmla="*/ 35903 h 5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672" h="59650">
                  <a:moveTo>
                    <a:pt x="855" y="35849"/>
                  </a:moveTo>
                  <a:cubicBezTo>
                    <a:pt x="-3301" y="15125"/>
                    <a:pt x="8302" y="8703"/>
                    <a:pt x="22496" y="6706"/>
                  </a:cubicBezTo>
                  <a:lnTo>
                    <a:pt x="26004" y="23436"/>
                  </a:lnTo>
                  <a:cubicBezTo>
                    <a:pt x="18125" y="25001"/>
                    <a:pt x="11648" y="26674"/>
                    <a:pt x="13537" y="35849"/>
                  </a:cubicBezTo>
                  <a:cubicBezTo>
                    <a:pt x="14725" y="41461"/>
                    <a:pt x="18988" y="43566"/>
                    <a:pt x="24601" y="42433"/>
                  </a:cubicBezTo>
                  <a:cubicBezTo>
                    <a:pt x="39280" y="39411"/>
                    <a:pt x="33236" y="5573"/>
                    <a:pt x="57521" y="716"/>
                  </a:cubicBezTo>
                  <a:cubicBezTo>
                    <a:pt x="70203" y="-1875"/>
                    <a:pt x="81591" y="1957"/>
                    <a:pt x="85746" y="22357"/>
                  </a:cubicBezTo>
                  <a:cubicBezTo>
                    <a:pt x="89146" y="38601"/>
                    <a:pt x="83318" y="48153"/>
                    <a:pt x="66048" y="50582"/>
                  </a:cubicBezTo>
                  <a:lnTo>
                    <a:pt x="62648" y="34338"/>
                  </a:lnTo>
                  <a:cubicBezTo>
                    <a:pt x="68800" y="33096"/>
                    <a:pt x="74791" y="30776"/>
                    <a:pt x="73388" y="24030"/>
                  </a:cubicBezTo>
                  <a:cubicBezTo>
                    <a:pt x="72308" y="18633"/>
                    <a:pt x="68584" y="15989"/>
                    <a:pt x="62972" y="17176"/>
                  </a:cubicBezTo>
                  <a:cubicBezTo>
                    <a:pt x="47537" y="20414"/>
                    <a:pt x="55740" y="53712"/>
                    <a:pt x="30159" y="58893"/>
                  </a:cubicBezTo>
                  <a:cubicBezTo>
                    <a:pt x="9058" y="63156"/>
                    <a:pt x="3499" y="48585"/>
                    <a:pt x="855" y="35903"/>
                  </a:cubicBezTo>
                </a:path>
              </a:pathLst>
            </a:custGeom>
            <a:solidFill>
              <a:srgbClr val="E66B0D"/>
            </a:solidFill>
            <a:ln w="5384"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3EADA7CF-FC23-E529-EC4E-B3D30BA86F33}"/>
                </a:ext>
              </a:extLst>
            </p:cNvPr>
            <p:cNvSpPr/>
            <p:nvPr/>
          </p:nvSpPr>
          <p:spPr>
            <a:xfrm>
              <a:off x="3676460" y="4884190"/>
              <a:ext cx="85594" cy="67156"/>
            </a:xfrm>
            <a:custGeom>
              <a:avLst/>
              <a:gdLst>
                <a:gd name="connsiteX0" fmla="*/ 2717 w 85594"/>
                <a:gd name="connsiteY0" fmla="*/ 48961 h 67156"/>
                <a:gd name="connsiteX1" fmla="*/ 52799 w 85594"/>
                <a:gd name="connsiteY1" fmla="*/ 59754 h 67156"/>
                <a:gd name="connsiteX2" fmla="*/ 82859 w 85594"/>
                <a:gd name="connsiteY2" fmla="*/ 18253 h 67156"/>
                <a:gd name="connsiteX3" fmla="*/ 32777 w 85594"/>
                <a:gd name="connsiteY3" fmla="*/ 7352 h 67156"/>
                <a:gd name="connsiteX4" fmla="*/ 2717 w 85594"/>
                <a:gd name="connsiteY4" fmla="*/ 48961 h 67156"/>
                <a:gd name="connsiteX5" fmla="*/ 14320 w 85594"/>
                <a:gd name="connsiteY5" fmla="*/ 44482 h 67156"/>
                <a:gd name="connsiteX6" fmla="*/ 38930 w 85594"/>
                <a:gd name="connsiteY6" fmla="*/ 23434 h 67156"/>
                <a:gd name="connsiteX7" fmla="*/ 71310 w 85594"/>
                <a:gd name="connsiteY7" fmla="*/ 22625 h 67156"/>
                <a:gd name="connsiteX8" fmla="*/ 46701 w 85594"/>
                <a:gd name="connsiteY8" fmla="*/ 43618 h 67156"/>
                <a:gd name="connsiteX9" fmla="*/ 14320 w 85594"/>
                <a:gd name="connsiteY9" fmla="*/ 44482 h 6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594" h="67156">
                  <a:moveTo>
                    <a:pt x="2717" y="48961"/>
                  </a:moveTo>
                  <a:cubicBezTo>
                    <a:pt x="12809" y="75189"/>
                    <a:pt x="32561" y="67580"/>
                    <a:pt x="52799" y="59754"/>
                  </a:cubicBezTo>
                  <a:cubicBezTo>
                    <a:pt x="73361" y="51929"/>
                    <a:pt x="92951" y="44482"/>
                    <a:pt x="82859" y="18253"/>
                  </a:cubicBezTo>
                  <a:cubicBezTo>
                    <a:pt x="72821" y="-7975"/>
                    <a:pt x="53231" y="-474"/>
                    <a:pt x="32777" y="7352"/>
                  </a:cubicBezTo>
                  <a:cubicBezTo>
                    <a:pt x="12431" y="15177"/>
                    <a:pt x="-7375" y="22679"/>
                    <a:pt x="2717" y="48961"/>
                  </a:cubicBezTo>
                  <a:moveTo>
                    <a:pt x="14320" y="44482"/>
                  </a:moveTo>
                  <a:cubicBezTo>
                    <a:pt x="10920" y="35523"/>
                    <a:pt x="19015" y="31044"/>
                    <a:pt x="38930" y="23434"/>
                  </a:cubicBezTo>
                  <a:cubicBezTo>
                    <a:pt x="58844" y="15825"/>
                    <a:pt x="67910" y="13666"/>
                    <a:pt x="71310" y="22625"/>
                  </a:cubicBezTo>
                  <a:cubicBezTo>
                    <a:pt x="74710" y="31691"/>
                    <a:pt x="66615" y="36063"/>
                    <a:pt x="46701" y="43618"/>
                  </a:cubicBezTo>
                  <a:cubicBezTo>
                    <a:pt x="26787" y="51336"/>
                    <a:pt x="17720" y="53386"/>
                    <a:pt x="14320" y="44482"/>
                  </a:cubicBezTo>
                  <a:close/>
                </a:path>
              </a:pathLst>
            </a:custGeom>
            <a:solidFill>
              <a:srgbClr val="E66B0D"/>
            </a:solidFill>
            <a:ln w="5384"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FB0ADCAA-AE41-5151-8644-A0E1D8B61702}"/>
                </a:ext>
              </a:extLst>
            </p:cNvPr>
            <p:cNvSpPr/>
            <p:nvPr/>
          </p:nvSpPr>
          <p:spPr>
            <a:xfrm>
              <a:off x="3711868" y="4952968"/>
              <a:ext cx="79079" cy="65334"/>
            </a:xfrm>
            <a:custGeom>
              <a:avLst/>
              <a:gdLst>
                <a:gd name="connsiteX0" fmla="*/ 10483 w 79079"/>
                <a:gd name="connsiteY0" fmla="*/ 26055 h 65334"/>
                <a:gd name="connsiteX1" fmla="*/ 5032 w 79079"/>
                <a:gd name="connsiteY1" fmla="*/ 54658 h 65334"/>
                <a:gd name="connsiteX2" fmla="*/ 52038 w 79079"/>
                <a:gd name="connsiteY2" fmla="*/ 52445 h 65334"/>
                <a:gd name="connsiteX3" fmla="*/ 74651 w 79079"/>
                <a:gd name="connsiteY3" fmla="*/ 10620 h 65334"/>
                <a:gd name="connsiteX4" fmla="*/ 38546 w 79079"/>
                <a:gd name="connsiteY4" fmla="*/ 6951 h 65334"/>
                <a:gd name="connsiteX5" fmla="*/ 29048 w 79079"/>
                <a:gd name="connsiteY5" fmla="*/ 32639 h 65334"/>
                <a:gd name="connsiteX6" fmla="*/ 40543 w 79079"/>
                <a:gd name="connsiteY6" fmla="*/ 40842 h 65334"/>
                <a:gd name="connsiteX7" fmla="*/ 15178 w 79079"/>
                <a:gd name="connsiteY7" fmla="*/ 48668 h 65334"/>
                <a:gd name="connsiteX8" fmla="*/ 14746 w 79079"/>
                <a:gd name="connsiteY8" fmla="*/ 43379 h 65334"/>
                <a:gd name="connsiteX9" fmla="*/ 18902 w 79079"/>
                <a:gd name="connsiteY9" fmla="*/ 39439 h 65334"/>
                <a:gd name="connsiteX10" fmla="*/ 49718 w 79079"/>
                <a:gd name="connsiteY10" fmla="*/ 18608 h 65334"/>
                <a:gd name="connsiteX11" fmla="*/ 65476 w 79079"/>
                <a:gd name="connsiteY11" fmla="*/ 16827 h 65334"/>
                <a:gd name="connsiteX12" fmla="*/ 57489 w 79079"/>
                <a:gd name="connsiteY12" fmla="*/ 30157 h 65334"/>
                <a:gd name="connsiteX13" fmla="*/ 41622 w 79079"/>
                <a:gd name="connsiteY13" fmla="*/ 31830 h 65334"/>
                <a:gd name="connsiteX14" fmla="*/ 49718 w 79079"/>
                <a:gd name="connsiteY14" fmla="*/ 18608 h 6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079" h="65334">
                  <a:moveTo>
                    <a:pt x="10483" y="26055"/>
                  </a:moveTo>
                  <a:cubicBezTo>
                    <a:pt x="-2523" y="33989"/>
                    <a:pt x="-2307" y="43109"/>
                    <a:pt x="5032" y="54658"/>
                  </a:cubicBezTo>
                  <a:cubicBezTo>
                    <a:pt x="17283" y="74087"/>
                    <a:pt x="35308" y="63077"/>
                    <a:pt x="52038" y="52445"/>
                  </a:cubicBezTo>
                  <a:cubicBezTo>
                    <a:pt x="71089" y="40357"/>
                    <a:pt x="87171" y="30373"/>
                    <a:pt x="74651" y="10620"/>
                  </a:cubicBezTo>
                  <a:cubicBezTo>
                    <a:pt x="65152" y="-4383"/>
                    <a:pt x="51822" y="-1468"/>
                    <a:pt x="38546" y="6951"/>
                  </a:cubicBezTo>
                  <a:cubicBezTo>
                    <a:pt x="29480" y="12671"/>
                    <a:pt x="22572" y="22439"/>
                    <a:pt x="29048" y="32639"/>
                  </a:cubicBezTo>
                  <a:cubicBezTo>
                    <a:pt x="31800" y="36903"/>
                    <a:pt x="35524" y="39817"/>
                    <a:pt x="40543" y="40842"/>
                  </a:cubicBezTo>
                  <a:cubicBezTo>
                    <a:pt x="24461" y="51042"/>
                    <a:pt x="19334" y="55306"/>
                    <a:pt x="15178" y="48668"/>
                  </a:cubicBezTo>
                  <a:cubicBezTo>
                    <a:pt x="13883" y="46671"/>
                    <a:pt x="13991" y="44944"/>
                    <a:pt x="14746" y="43379"/>
                  </a:cubicBezTo>
                  <a:cubicBezTo>
                    <a:pt x="15502" y="41814"/>
                    <a:pt x="17175" y="40465"/>
                    <a:pt x="18902" y="39439"/>
                  </a:cubicBezTo>
                  <a:moveTo>
                    <a:pt x="49718" y="18608"/>
                  </a:moveTo>
                  <a:cubicBezTo>
                    <a:pt x="53981" y="16017"/>
                    <a:pt x="61860" y="10998"/>
                    <a:pt x="65476" y="16827"/>
                  </a:cubicBezTo>
                  <a:cubicBezTo>
                    <a:pt x="69092" y="22547"/>
                    <a:pt x="61752" y="27458"/>
                    <a:pt x="57489" y="30157"/>
                  </a:cubicBezTo>
                  <a:cubicBezTo>
                    <a:pt x="53333" y="32855"/>
                    <a:pt x="45238" y="37550"/>
                    <a:pt x="41622" y="31830"/>
                  </a:cubicBezTo>
                  <a:cubicBezTo>
                    <a:pt x="38007" y="26109"/>
                    <a:pt x="45562" y="21306"/>
                    <a:pt x="49718" y="18608"/>
                  </a:cubicBezTo>
                  <a:close/>
                </a:path>
              </a:pathLst>
            </a:custGeom>
            <a:solidFill>
              <a:srgbClr val="E66B0D"/>
            </a:solidFill>
            <a:ln w="5384"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661AF8B2-EB32-5C4D-D66A-21EC7B0D4DF0}"/>
                </a:ext>
              </a:extLst>
            </p:cNvPr>
            <p:cNvSpPr/>
            <p:nvPr/>
          </p:nvSpPr>
          <p:spPr>
            <a:xfrm>
              <a:off x="3744377" y="4991583"/>
              <a:ext cx="75564" cy="70442"/>
            </a:xfrm>
            <a:custGeom>
              <a:avLst/>
              <a:gdLst>
                <a:gd name="connsiteX0" fmla="*/ 69126 w 75564"/>
                <a:gd name="connsiteY0" fmla="*/ 9027 h 70442"/>
                <a:gd name="connsiteX1" fmla="*/ 23091 w 75564"/>
                <a:gd name="connsiteY1" fmla="*/ 17878 h 70442"/>
                <a:gd name="connsiteX2" fmla="*/ 5929 w 75564"/>
                <a:gd name="connsiteY2" fmla="*/ 61916 h 70442"/>
                <a:gd name="connsiteX3" fmla="*/ 52396 w 75564"/>
                <a:gd name="connsiteY3" fmla="*/ 52849 h 70442"/>
                <a:gd name="connsiteX4" fmla="*/ 69126 w 75564"/>
                <a:gd name="connsiteY4" fmla="*/ 9027 h 70442"/>
                <a:gd name="connsiteX5" fmla="*/ 60167 w 75564"/>
                <a:gd name="connsiteY5" fmla="*/ 16529 h 70442"/>
                <a:gd name="connsiteX6" fmla="*/ 41980 w 75564"/>
                <a:gd name="connsiteY6" fmla="*/ 40760 h 70442"/>
                <a:gd name="connsiteX7" fmla="*/ 14942 w 75564"/>
                <a:gd name="connsiteY7" fmla="*/ 54414 h 70442"/>
                <a:gd name="connsiteX8" fmla="*/ 33129 w 75564"/>
                <a:gd name="connsiteY8" fmla="*/ 30183 h 70442"/>
                <a:gd name="connsiteX9" fmla="*/ 60167 w 75564"/>
                <a:gd name="connsiteY9" fmla="*/ 16529 h 7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64" h="70442">
                  <a:moveTo>
                    <a:pt x="69126" y="9027"/>
                  </a:moveTo>
                  <a:cubicBezTo>
                    <a:pt x="56659" y="-5868"/>
                    <a:pt x="46675" y="-1928"/>
                    <a:pt x="23091" y="17878"/>
                  </a:cubicBezTo>
                  <a:cubicBezTo>
                    <a:pt x="3717" y="34014"/>
                    <a:pt x="-7617" y="45671"/>
                    <a:pt x="5929" y="61916"/>
                  </a:cubicBezTo>
                  <a:cubicBezTo>
                    <a:pt x="19583" y="78160"/>
                    <a:pt x="33075" y="68986"/>
                    <a:pt x="52396" y="52849"/>
                  </a:cubicBezTo>
                  <a:cubicBezTo>
                    <a:pt x="75926" y="33097"/>
                    <a:pt x="81592" y="23922"/>
                    <a:pt x="69126" y="9027"/>
                  </a:cubicBezTo>
                  <a:moveTo>
                    <a:pt x="60167" y="16529"/>
                  </a:moveTo>
                  <a:cubicBezTo>
                    <a:pt x="64538" y="21710"/>
                    <a:pt x="60922" y="24840"/>
                    <a:pt x="41980" y="40760"/>
                  </a:cubicBezTo>
                  <a:cubicBezTo>
                    <a:pt x="23307" y="56357"/>
                    <a:pt x="18989" y="59163"/>
                    <a:pt x="14942" y="54414"/>
                  </a:cubicBezTo>
                  <a:cubicBezTo>
                    <a:pt x="10894" y="49503"/>
                    <a:pt x="14510" y="45779"/>
                    <a:pt x="33129" y="30183"/>
                  </a:cubicBezTo>
                  <a:cubicBezTo>
                    <a:pt x="52018" y="14370"/>
                    <a:pt x="55742" y="11348"/>
                    <a:pt x="60167" y="16529"/>
                  </a:cubicBezTo>
                  <a:close/>
                </a:path>
              </a:pathLst>
            </a:custGeom>
            <a:solidFill>
              <a:srgbClr val="E66B0D"/>
            </a:solidFill>
            <a:ln w="5384"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8332B716-B4A9-5366-D408-B57FC09E3FD5}"/>
                </a:ext>
              </a:extLst>
            </p:cNvPr>
            <p:cNvSpPr/>
            <p:nvPr/>
          </p:nvSpPr>
          <p:spPr>
            <a:xfrm>
              <a:off x="3781236" y="5026202"/>
              <a:ext cx="71824" cy="74421"/>
            </a:xfrm>
            <a:custGeom>
              <a:avLst/>
              <a:gdLst>
                <a:gd name="connsiteX0" fmla="*/ 63514 w 71824"/>
                <a:gd name="connsiteY0" fmla="*/ 7059 h 74421"/>
                <a:gd name="connsiteX1" fmla="*/ 18991 w 71824"/>
                <a:gd name="connsiteY1" fmla="*/ 21846 h 74421"/>
                <a:gd name="connsiteX2" fmla="*/ 7820 w 71824"/>
                <a:gd name="connsiteY2" fmla="*/ 67826 h 74421"/>
                <a:gd name="connsiteX3" fmla="*/ 52559 w 71824"/>
                <a:gd name="connsiteY3" fmla="*/ 52607 h 74421"/>
                <a:gd name="connsiteX4" fmla="*/ 63514 w 71824"/>
                <a:gd name="connsiteY4" fmla="*/ 7005 h 74421"/>
                <a:gd name="connsiteX5" fmla="*/ 55635 w 71824"/>
                <a:gd name="connsiteY5" fmla="*/ 15639 h 74421"/>
                <a:gd name="connsiteX6" fmla="*/ 40740 w 71824"/>
                <a:gd name="connsiteY6" fmla="*/ 42084 h 74421"/>
                <a:gd name="connsiteX7" fmla="*/ 15699 w 71824"/>
                <a:gd name="connsiteY7" fmla="*/ 59137 h 74421"/>
                <a:gd name="connsiteX8" fmla="*/ 30594 w 71824"/>
                <a:gd name="connsiteY8" fmla="*/ 32693 h 74421"/>
                <a:gd name="connsiteX9" fmla="*/ 55635 w 71824"/>
                <a:gd name="connsiteY9" fmla="*/ 15639 h 7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24" h="74421">
                  <a:moveTo>
                    <a:pt x="63514" y="7059"/>
                  </a:moveTo>
                  <a:cubicBezTo>
                    <a:pt x="49159" y="-6056"/>
                    <a:pt x="39768" y="-767"/>
                    <a:pt x="18991" y="21846"/>
                  </a:cubicBezTo>
                  <a:cubicBezTo>
                    <a:pt x="2045" y="40465"/>
                    <a:pt x="-7777" y="53471"/>
                    <a:pt x="7820" y="67826"/>
                  </a:cubicBezTo>
                  <a:cubicBezTo>
                    <a:pt x="23470" y="82182"/>
                    <a:pt x="35613" y="71280"/>
                    <a:pt x="52559" y="52607"/>
                  </a:cubicBezTo>
                  <a:cubicBezTo>
                    <a:pt x="73336" y="29995"/>
                    <a:pt x="77816" y="20119"/>
                    <a:pt x="63514" y="7005"/>
                  </a:cubicBezTo>
                  <a:moveTo>
                    <a:pt x="55635" y="15639"/>
                  </a:moveTo>
                  <a:cubicBezTo>
                    <a:pt x="60546" y="20227"/>
                    <a:pt x="57470" y="23843"/>
                    <a:pt x="40740" y="42084"/>
                  </a:cubicBezTo>
                  <a:cubicBezTo>
                    <a:pt x="24334" y="60001"/>
                    <a:pt x="20394" y="63401"/>
                    <a:pt x="15699" y="59137"/>
                  </a:cubicBezTo>
                  <a:cubicBezTo>
                    <a:pt x="11112" y="54874"/>
                    <a:pt x="14188" y="50611"/>
                    <a:pt x="30594" y="32693"/>
                  </a:cubicBezTo>
                  <a:cubicBezTo>
                    <a:pt x="47324" y="14506"/>
                    <a:pt x="50616" y="11052"/>
                    <a:pt x="55635" y="15639"/>
                  </a:cubicBezTo>
                  <a:close/>
                </a:path>
              </a:pathLst>
            </a:custGeom>
            <a:solidFill>
              <a:srgbClr val="E66B0D"/>
            </a:solidFill>
            <a:ln w="5384" cap="flat">
              <a:noFill/>
              <a:prstDash val="solid"/>
              <a:miter/>
            </a:ln>
          </p:spPr>
          <p:txBody>
            <a:bodyPr rtlCol="0" anchor="ctr"/>
            <a:lstStyle/>
            <a:p>
              <a:endParaRPr lang="zh-TW" altLang="en-US"/>
            </a:p>
          </p:txBody>
        </p:sp>
        <p:sp>
          <p:nvSpPr>
            <p:cNvPr id="97" name="手繪多邊形: 圖案 96">
              <a:extLst>
                <a:ext uri="{FF2B5EF4-FFF2-40B4-BE49-F238E27FC236}">
                  <a16:creationId xmlns:a16="http://schemas.microsoft.com/office/drawing/2014/main" id="{9230528A-CBD5-B1FE-A6D3-EABF77C44BC3}"/>
                </a:ext>
              </a:extLst>
            </p:cNvPr>
            <p:cNvSpPr/>
            <p:nvPr/>
          </p:nvSpPr>
          <p:spPr>
            <a:xfrm>
              <a:off x="3828398" y="5060029"/>
              <a:ext cx="59904" cy="74529"/>
            </a:xfrm>
            <a:custGeom>
              <a:avLst/>
              <a:gdLst>
                <a:gd name="connsiteX0" fmla="*/ 27955 w 59904"/>
                <a:gd name="connsiteY0" fmla="*/ 1457 h 74529"/>
                <a:gd name="connsiteX1" fmla="*/ 47546 w 59904"/>
                <a:gd name="connsiteY1" fmla="*/ 0 h 74529"/>
                <a:gd name="connsiteX2" fmla="*/ 59904 w 59904"/>
                <a:gd name="connsiteY2" fmla="*/ 8635 h 74529"/>
                <a:gd name="connsiteX3" fmla="*/ 13978 w 59904"/>
                <a:gd name="connsiteY3" fmla="*/ 74530 h 74529"/>
                <a:gd name="connsiteX4" fmla="*/ 0 w 59904"/>
                <a:gd name="connsiteY4" fmla="*/ 64761 h 74529"/>
                <a:gd name="connsiteX5" fmla="*/ 35457 w 59904"/>
                <a:gd name="connsiteY5" fmla="*/ 14086 h 74529"/>
                <a:gd name="connsiteX6" fmla="*/ 19374 w 59904"/>
                <a:gd name="connsiteY6" fmla="*/ 13870 h 7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04" h="74529">
                  <a:moveTo>
                    <a:pt x="27955" y="1457"/>
                  </a:moveTo>
                  <a:cubicBezTo>
                    <a:pt x="34431" y="1997"/>
                    <a:pt x="41069" y="2105"/>
                    <a:pt x="47546" y="0"/>
                  </a:cubicBezTo>
                  <a:lnTo>
                    <a:pt x="59904" y="8635"/>
                  </a:lnTo>
                  <a:lnTo>
                    <a:pt x="13978" y="74530"/>
                  </a:lnTo>
                  <a:lnTo>
                    <a:pt x="0" y="64761"/>
                  </a:lnTo>
                  <a:lnTo>
                    <a:pt x="35457" y="14086"/>
                  </a:lnTo>
                  <a:cubicBezTo>
                    <a:pt x="30114" y="14625"/>
                    <a:pt x="24663" y="14409"/>
                    <a:pt x="19374" y="13870"/>
                  </a:cubicBezTo>
                </a:path>
              </a:pathLst>
            </a:custGeom>
            <a:solidFill>
              <a:srgbClr val="E66B0D"/>
            </a:solidFill>
            <a:ln w="5384"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B3AF206D-E030-CB8A-6ABD-76A30AD31C6B}"/>
                </a:ext>
              </a:extLst>
            </p:cNvPr>
            <p:cNvSpPr/>
            <p:nvPr/>
          </p:nvSpPr>
          <p:spPr>
            <a:xfrm>
              <a:off x="3653650" y="4358556"/>
              <a:ext cx="846430" cy="635470"/>
            </a:xfrm>
            <a:custGeom>
              <a:avLst/>
              <a:gdLst>
                <a:gd name="connsiteX0" fmla="*/ 846431 w 846430"/>
                <a:gd name="connsiteY0" fmla="*/ 635471 h 635470"/>
                <a:gd name="connsiteX1" fmla="*/ 846431 w 846430"/>
                <a:gd name="connsiteY1" fmla="*/ 423701 h 635470"/>
                <a:gd name="connsiteX2" fmla="*/ 422838 w 846430"/>
                <a:gd name="connsiteY2" fmla="*/ 0 h 635470"/>
                <a:gd name="connsiteX3" fmla="*/ 0 w 846430"/>
                <a:gd name="connsiteY3" fmla="*/ 415552 h 635470"/>
                <a:gd name="connsiteX4" fmla="*/ 83866 w 846430"/>
                <a:gd name="connsiteY4" fmla="*/ 415552 h 635470"/>
                <a:gd name="connsiteX5" fmla="*/ 422784 w 846430"/>
                <a:gd name="connsiteY5" fmla="*/ 84729 h 635470"/>
                <a:gd name="connsiteX6" fmla="*/ 761701 w 846430"/>
                <a:gd name="connsiteY6" fmla="*/ 423701 h 635470"/>
                <a:gd name="connsiteX7" fmla="*/ 761701 w 846430"/>
                <a:gd name="connsiteY7" fmla="*/ 635471 h 63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430" h="635470">
                  <a:moveTo>
                    <a:pt x="846431" y="635471"/>
                  </a:moveTo>
                  <a:lnTo>
                    <a:pt x="846431" y="423701"/>
                  </a:lnTo>
                  <a:cubicBezTo>
                    <a:pt x="846431" y="189643"/>
                    <a:pt x="656788" y="0"/>
                    <a:pt x="422838" y="0"/>
                  </a:cubicBezTo>
                  <a:cubicBezTo>
                    <a:pt x="188887" y="0"/>
                    <a:pt x="0" y="181602"/>
                    <a:pt x="0" y="415552"/>
                  </a:cubicBezTo>
                  <a:cubicBezTo>
                    <a:pt x="0" y="415876"/>
                    <a:pt x="83866" y="415876"/>
                    <a:pt x="83866" y="415552"/>
                  </a:cubicBezTo>
                  <a:cubicBezTo>
                    <a:pt x="83866" y="228446"/>
                    <a:pt x="235569" y="84729"/>
                    <a:pt x="422784" y="84729"/>
                  </a:cubicBezTo>
                  <a:cubicBezTo>
                    <a:pt x="609998" y="84729"/>
                    <a:pt x="761701" y="236487"/>
                    <a:pt x="761701" y="423701"/>
                  </a:cubicBezTo>
                  <a:lnTo>
                    <a:pt x="761701" y="635471"/>
                  </a:lnTo>
                </a:path>
              </a:pathLst>
            </a:custGeom>
            <a:solidFill>
              <a:srgbClr val="7D7D7D"/>
            </a:solidFill>
            <a:ln w="5384"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0BB019BF-1138-2D2B-0B59-A73E52F1C8A8}"/>
                </a:ext>
              </a:extLst>
            </p:cNvPr>
            <p:cNvSpPr/>
            <p:nvPr/>
          </p:nvSpPr>
          <p:spPr>
            <a:xfrm>
              <a:off x="3732494" y="4546951"/>
              <a:ext cx="50773" cy="46432"/>
            </a:xfrm>
            <a:custGeom>
              <a:avLst/>
              <a:gdLst>
                <a:gd name="connsiteX0" fmla="*/ 46091 w 50773"/>
                <a:gd name="connsiteY0" fmla="*/ 38701 h 46432"/>
                <a:gd name="connsiteX1" fmla="*/ 24126 w 50773"/>
                <a:gd name="connsiteY1" fmla="*/ 42047 h 46432"/>
                <a:gd name="connsiteX2" fmla="*/ 30009 w 50773"/>
                <a:gd name="connsiteY2" fmla="*/ 33196 h 46432"/>
                <a:gd name="connsiteX3" fmla="*/ 40748 w 50773"/>
                <a:gd name="connsiteY3" fmla="*/ 33196 h 46432"/>
                <a:gd name="connsiteX4" fmla="*/ 39021 w 50773"/>
                <a:gd name="connsiteY4" fmla="*/ 25478 h 46432"/>
                <a:gd name="connsiteX5" fmla="*/ 6641 w 50773"/>
                <a:gd name="connsiteY5" fmla="*/ 29418 h 46432"/>
                <a:gd name="connsiteX6" fmla="*/ 4104 w 50773"/>
                <a:gd name="connsiteY6" fmla="*/ 7669 h 46432"/>
                <a:gd name="connsiteX7" fmla="*/ 24882 w 50773"/>
                <a:gd name="connsiteY7" fmla="*/ 3945 h 46432"/>
                <a:gd name="connsiteX8" fmla="*/ 19215 w 50773"/>
                <a:gd name="connsiteY8" fmla="*/ 12472 h 46432"/>
                <a:gd name="connsiteX9" fmla="*/ 10149 w 50773"/>
                <a:gd name="connsiteY9" fmla="*/ 12256 h 46432"/>
                <a:gd name="connsiteX10" fmla="*/ 11552 w 50773"/>
                <a:gd name="connsiteY10" fmla="*/ 19866 h 46432"/>
                <a:gd name="connsiteX11" fmla="*/ 43825 w 50773"/>
                <a:gd name="connsiteY11" fmla="*/ 15926 h 46432"/>
                <a:gd name="connsiteX12" fmla="*/ 46145 w 50773"/>
                <a:gd name="connsiteY12" fmla="*/ 38701 h 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73" h="46432">
                  <a:moveTo>
                    <a:pt x="46091" y="38701"/>
                  </a:moveTo>
                  <a:cubicBezTo>
                    <a:pt x="38752" y="49548"/>
                    <a:pt x="31088" y="47335"/>
                    <a:pt x="24126" y="42047"/>
                  </a:cubicBezTo>
                  <a:lnTo>
                    <a:pt x="30009" y="33196"/>
                  </a:lnTo>
                  <a:cubicBezTo>
                    <a:pt x="34056" y="35894"/>
                    <a:pt x="37564" y="37999"/>
                    <a:pt x="40748" y="33196"/>
                  </a:cubicBezTo>
                  <a:cubicBezTo>
                    <a:pt x="42691" y="30174"/>
                    <a:pt x="41828" y="27475"/>
                    <a:pt x="39021" y="25478"/>
                  </a:cubicBezTo>
                  <a:cubicBezTo>
                    <a:pt x="31466" y="20459"/>
                    <a:pt x="19107" y="37891"/>
                    <a:pt x="6641" y="29418"/>
                  </a:cubicBezTo>
                  <a:cubicBezTo>
                    <a:pt x="57" y="25047"/>
                    <a:pt x="-3074" y="18409"/>
                    <a:pt x="4104" y="7669"/>
                  </a:cubicBezTo>
                  <a:cubicBezTo>
                    <a:pt x="9771" y="-858"/>
                    <a:pt x="16571" y="-2531"/>
                    <a:pt x="24882" y="3945"/>
                  </a:cubicBezTo>
                  <a:lnTo>
                    <a:pt x="19215" y="12472"/>
                  </a:lnTo>
                  <a:cubicBezTo>
                    <a:pt x="16031" y="10367"/>
                    <a:pt x="12523" y="8748"/>
                    <a:pt x="10149" y="12256"/>
                  </a:cubicBezTo>
                  <a:cubicBezTo>
                    <a:pt x="8206" y="15171"/>
                    <a:pt x="8638" y="17869"/>
                    <a:pt x="11552" y="19866"/>
                  </a:cubicBezTo>
                  <a:cubicBezTo>
                    <a:pt x="19539" y="25155"/>
                    <a:pt x="30710" y="7075"/>
                    <a:pt x="43825" y="15926"/>
                  </a:cubicBezTo>
                  <a:cubicBezTo>
                    <a:pt x="54780" y="23212"/>
                    <a:pt x="50570" y="32063"/>
                    <a:pt x="46145" y="38701"/>
                  </a:cubicBezTo>
                </a:path>
              </a:pathLst>
            </a:custGeom>
            <a:solidFill>
              <a:srgbClr val="FFFFFF"/>
            </a:solidFill>
            <a:ln w="5384"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3CA1F2FF-4D3B-435D-FABC-F2870DFDE414}"/>
                </a:ext>
              </a:extLst>
            </p:cNvPr>
            <p:cNvSpPr/>
            <p:nvPr/>
          </p:nvSpPr>
          <p:spPr>
            <a:xfrm>
              <a:off x="3752573" y="4504376"/>
              <a:ext cx="53913" cy="51485"/>
            </a:xfrm>
            <a:custGeom>
              <a:avLst/>
              <a:gdLst>
                <a:gd name="connsiteX0" fmla="*/ 33676 w 53913"/>
                <a:gd name="connsiteY0" fmla="*/ 40152 h 51485"/>
                <a:gd name="connsiteX1" fmla="*/ 0 w 53913"/>
                <a:gd name="connsiteY1" fmla="*/ 28819 h 51485"/>
                <a:gd name="connsiteX2" fmla="*/ 7502 w 53913"/>
                <a:gd name="connsiteY2" fmla="*/ 20076 h 51485"/>
                <a:gd name="connsiteX3" fmla="*/ 28603 w 53913"/>
                <a:gd name="connsiteY3" fmla="*/ 28063 h 51485"/>
                <a:gd name="connsiteX4" fmla="*/ 17593 w 53913"/>
                <a:gd name="connsiteY4" fmla="*/ 8203 h 51485"/>
                <a:gd name="connsiteX5" fmla="*/ 24609 w 53913"/>
                <a:gd name="connsiteY5" fmla="*/ 0 h 51485"/>
                <a:gd name="connsiteX6" fmla="*/ 40530 w 53913"/>
                <a:gd name="connsiteY6" fmla="*/ 32165 h 51485"/>
                <a:gd name="connsiteX7" fmla="*/ 53914 w 53913"/>
                <a:gd name="connsiteY7" fmla="*/ 43498 h 51485"/>
                <a:gd name="connsiteX8" fmla="*/ 47006 w 53913"/>
                <a:gd name="connsiteY8" fmla="*/ 51485 h 5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13" h="51485">
                  <a:moveTo>
                    <a:pt x="33676" y="40152"/>
                  </a:moveTo>
                  <a:lnTo>
                    <a:pt x="0" y="28819"/>
                  </a:lnTo>
                  <a:lnTo>
                    <a:pt x="7502" y="20076"/>
                  </a:lnTo>
                  <a:lnTo>
                    <a:pt x="28603" y="28063"/>
                  </a:lnTo>
                  <a:lnTo>
                    <a:pt x="17593" y="8203"/>
                  </a:lnTo>
                  <a:lnTo>
                    <a:pt x="24609" y="0"/>
                  </a:lnTo>
                  <a:lnTo>
                    <a:pt x="40530" y="32165"/>
                  </a:lnTo>
                  <a:lnTo>
                    <a:pt x="53914" y="43498"/>
                  </a:lnTo>
                  <a:lnTo>
                    <a:pt x="47006" y="51485"/>
                  </a:lnTo>
                </a:path>
              </a:pathLst>
            </a:custGeom>
            <a:solidFill>
              <a:srgbClr val="FFFFFF"/>
            </a:solidFill>
            <a:ln w="5384"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43ED15C0-E823-868F-B1CA-096031E9CF68}"/>
                </a:ext>
              </a:extLst>
            </p:cNvPr>
            <p:cNvSpPr/>
            <p:nvPr/>
          </p:nvSpPr>
          <p:spPr>
            <a:xfrm>
              <a:off x="3790439" y="4478595"/>
              <a:ext cx="48244" cy="50146"/>
            </a:xfrm>
            <a:custGeom>
              <a:avLst/>
              <a:gdLst>
                <a:gd name="connsiteX0" fmla="*/ 40657 w 48244"/>
                <a:gd name="connsiteY0" fmla="*/ 44940 h 50146"/>
                <a:gd name="connsiteX1" fmla="*/ 18477 w 48244"/>
                <a:gd name="connsiteY1" fmla="*/ 43159 h 50146"/>
                <a:gd name="connsiteX2" fmla="*/ 26248 w 48244"/>
                <a:gd name="connsiteY2" fmla="*/ 35981 h 50146"/>
                <a:gd name="connsiteX3" fmla="*/ 36772 w 48244"/>
                <a:gd name="connsiteY3" fmla="*/ 38248 h 50146"/>
                <a:gd name="connsiteX4" fmla="*/ 36772 w 48244"/>
                <a:gd name="connsiteY4" fmla="*/ 30423 h 50146"/>
                <a:gd name="connsiteX5" fmla="*/ 4283 w 48244"/>
                <a:gd name="connsiteY5" fmla="*/ 26969 h 50146"/>
                <a:gd name="connsiteX6" fmla="*/ 6819 w 48244"/>
                <a:gd name="connsiteY6" fmla="*/ 5220 h 50146"/>
                <a:gd name="connsiteX7" fmla="*/ 27921 w 48244"/>
                <a:gd name="connsiteY7" fmla="*/ 6245 h 50146"/>
                <a:gd name="connsiteX8" fmla="*/ 20365 w 48244"/>
                <a:gd name="connsiteY8" fmla="*/ 13207 h 50146"/>
                <a:gd name="connsiteX9" fmla="*/ 11623 w 48244"/>
                <a:gd name="connsiteY9" fmla="*/ 11048 h 50146"/>
                <a:gd name="connsiteX10" fmla="*/ 11299 w 48244"/>
                <a:gd name="connsiteY10" fmla="*/ 18658 h 50146"/>
                <a:gd name="connsiteX11" fmla="*/ 43679 w 48244"/>
                <a:gd name="connsiteY11" fmla="*/ 22220 h 50146"/>
                <a:gd name="connsiteX12" fmla="*/ 40711 w 48244"/>
                <a:gd name="connsiteY12" fmla="*/ 44886 h 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44" h="50146">
                  <a:moveTo>
                    <a:pt x="40657" y="44940"/>
                  </a:moveTo>
                  <a:cubicBezTo>
                    <a:pt x="31159" y="53899"/>
                    <a:pt x="24035" y="49959"/>
                    <a:pt x="18477" y="43159"/>
                  </a:cubicBezTo>
                  <a:lnTo>
                    <a:pt x="26248" y="35981"/>
                  </a:lnTo>
                  <a:cubicBezTo>
                    <a:pt x="29540" y="39381"/>
                    <a:pt x="32508" y="42350"/>
                    <a:pt x="36772" y="38248"/>
                  </a:cubicBezTo>
                  <a:cubicBezTo>
                    <a:pt x="39416" y="35874"/>
                    <a:pt x="39092" y="32959"/>
                    <a:pt x="36772" y="30423"/>
                  </a:cubicBezTo>
                  <a:cubicBezTo>
                    <a:pt x="30511" y="23785"/>
                    <a:pt x="14591" y="37924"/>
                    <a:pt x="4283" y="26969"/>
                  </a:cubicBezTo>
                  <a:cubicBezTo>
                    <a:pt x="-1060" y="21140"/>
                    <a:pt x="-2625" y="13963"/>
                    <a:pt x="6819" y="5220"/>
                  </a:cubicBezTo>
                  <a:cubicBezTo>
                    <a:pt x="14375" y="-1850"/>
                    <a:pt x="21283" y="-1958"/>
                    <a:pt x="27921" y="6245"/>
                  </a:cubicBezTo>
                  <a:lnTo>
                    <a:pt x="20365" y="13207"/>
                  </a:lnTo>
                  <a:cubicBezTo>
                    <a:pt x="17829" y="10509"/>
                    <a:pt x="14699" y="8134"/>
                    <a:pt x="11623" y="11048"/>
                  </a:cubicBezTo>
                  <a:cubicBezTo>
                    <a:pt x="9086" y="13315"/>
                    <a:pt x="8870" y="16121"/>
                    <a:pt x="11299" y="18658"/>
                  </a:cubicBezTo>
                  <a:cubicBezTo>
                    <a:pt x="17883" y="25728"/>
                    <a:pt x="32832" y="10563"/>
                    <a:pt x="43679" y="22220"/>
                  </a:cubicBezTo>
                  <a:cubicBezTo>
                    <a:pt x="52638" y="31718"/>
                    <a:pt x="46648" y="39381"/>
                    <a:pt x="40711" y="44886"/>
                  </a:cubicBezTo>
                </a:path>
              </a:pathLst>
            </a:custGeom>
            <a:solidFill>
              <a:srgbClr val="FFFFFF"/>
            </a:solidFill>
            <a:ln w="5384"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2A1C05F7-6BEF-4789-24B7-C21717F8155F}"/>
                </a:ext>
              </a:extLst>
            </p:cNvPr>
            <p:cNvSpPr/>
            <p:nvPr/>
          </p:nvSpPr>
          <p:spPr>
            <a:xfrm>
              <a:off x="3817388" y="4446415"/>
              <a:ext cx="48139" cy="53805"/>
            </a:xfrm>
            <a:custGeom>
              <a:avLst/>
              <a:gdLst>
                <a:gd name="connsiteX0" fmla="*/ 27362 w 48139"/>
                <a:gd name="connsiteY0" fmla="*/ 0 h 53805"/>
                <a:gd name="connsiteX1" fmla="*/ 32381 w 48139"/>
                <a:gd name="connsiteY1" fmla="*/ 6638 h 53805"/>
                <a:gd name="connsiteX2" fmla="*/ 22990 w 48139"/>
                <a:gd name="connsiteY2" fmla="*/ 13708 h 53805"/>
                <a:gd name="connsiteX3" fmla="*/ 48139 w 48139"/>
                <a:gd name="connsiteY3" fmla="*/ 47438 h 53805"/>
                <a:gd name="connsiteX4" fmla="*/ 39720 w 48139"/>
                <a:gd name="connsiteY4" fmla="*/ 53806 h 53805"/>
                <a:gd name="connsiteX5" fmla="*/ 14463 w 48139"/>
                <a:gd name="connsiteY5" fmla="*/ 20076 h 53805"/>
                <a:gd name="connsiteX6" fmla="*/ 5073 w 48139"/>
                <a:gd name="connsiteY6" fmla="*/ 27146 h 53805"/>
                <a:gd name="connsiteX7" fmla="*/ 0 w 48139"/>
                <a:gd name="connsiteY7" fmla="*/ 20400 h 5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39" h="53805">
                  <a:moveTo>
                    <a:pt x="27362" y="0"/>
                  </a:moveTo>
                  <a:lnTo>
                    <a:pt x="32381" y="6638"/>
                  </a:lnTo>
                  <a:lnTo>
                    <a:pt x="22990" y="13708"/>
                  </a:lnTo>
                  <a:lnTo>
                    <a:pt x="48139" y="47438"/>
                  </a:lnTo>
                  <a:lnTo>
                    <a:pt x="39720" y="53806"/>
                  </a:lnTo>
                  <a:lnTo>
                    <a:pt x="14463" y="20076"/>
                  </a:lnTo>
                  <a:lnTo>
                    <a:pt x="5073" y="27146"/>
                  </a:lnTo>
                  <a:lnTo>
                    <a:pt x="0" y="20400"/>
                  </a:lnTo>
                </a:path>
              </a:pathLst>
            </a:custGeom>
            <a:solidFill>
              <a:srgbClr val="FFFFFF"/>
            </a:solidFill>
            <a:ln w="5384" cap="flat">
              <a:no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3A5294D1-48A5-6BFC-4F3C-4DE1D1C0B8D5}"/>
                </a:ext>
              </a:extLst>
            </p:cNvPr>
            <p:cNvSpPr/>
            <p:nvPr/>
          </p:nvSpPr>
          <p:spPr>
            <a:xfrm>
              <a:off x="3854896" y="4425583"/>
              <a:ext cx="50136" cy="57421"/>
            </a:xfrm>
            <a:custGeom>
              <a:avLst/>
              <a:gdLst>
                <a:gd name="connsiteX0" fmla="*/ 25959 w 50136"/>
                <a:gd name="connsiteY0" fmla="*/ 57422 h 57421"/>
                <a:gd name="connsiteX1" fmla="*/ 0 w 50136"/>
                <a:gd name="connsiteY1" fmla="*/ 14140 h 57421"/>
                <a:gd name="connsiteX2" fmla="*/ 23746 w 50136"/>
                <a:gd name="connsiteY2" fmla="*/ 0 h 57421"/>
                <a:gd name="connsiteX3" fmla="*/ 27685 w 50136"/>
                <a:gd name="connsiteY3" fmla="*/ 6638 h 57421"/>
                <a:gd name="connsiteX4" fmla="*/ 13168 w 50136"/>
                <a:gd name="connsiteY4" fmla="*/ 15381 h 57421"/>
                <a:gd name="connsiteX5" fmla="*/ 19482 w 50136"/>
                <a:gd name="connsiteY5" fmla="*/ 26012 h 57421"/>
                <a:gd name="connsiteX6" fmla="*/ 32974 w 50136"/>
                <a:gd name="connsiteY6" fmla="*/ 18025 h 57421"/>
                <a:gd name="connsiteX7" fmla="*/ 36968 w 50136"/>
                <a:gd name="connsiteY7" fmla="*/ 24663 h 57421"/>
                <a:gd name="connsiteX8" fmla="*/ 23530 w 50136"/>
                <a:gd name="connsiteY8" fmla="*/ 32651 h 57421"/>
                <a:gd name="connsiteX9" fmla="*/ 31085 w 50136"/>
                <a:gd name="connsiteY9" fmla="*/ 45387 h 57421"/>
                <a:gd name="connsiteX10" fmla="*/ 46196 w 50136"/>
                <a:gd name="connsiteY10" fmla="*/ 36320 h 57421"/>
                <a:gd name="connsiteX11" fmla="*/ 50136 w 50136"/>
                <a:gd name="connsiteY11" fmla="*/ 42958 h 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136" h="57421">
                  <a:moveTo>
                    <a:pt x="25959" y="57422"/>
                  </a:moveTo>
                  <a:lnTo>
                    <a:pt x="0" y="14140"/>
                  </a:lnTo>
                  <a:lnTo>
                    <a:pt x="23746" y="0"/>
                  </a:lnTo>
                  <a:lnTo>
                    <a:pt x="27685" y="6638"/>
                  </a:lnTo>
                  <a:lnTo>
                    <a:pt x="13168" y="15381"/>
                  </a:lnTo>
                  <a:lnTo>
                    <a:pt x="19482" y="26012"/>
                  </a:lnTo>
                  <a:lnTo>
                    <a:pt x="32974" y="18025"/>
                  </a:lnTo>
                  <a:lnTo>
                    <a:pt x="36968" y="24663"/>
                  </a:lnTo>
                  <a:lnTo>
                    <a:pt x="23530" y="32651"/>
                  </a:lnTo>
                  <a:lnTo>
                    <a:pt x="31085" y="45387"/>
                  </a:lnTo>
                  <a:lnTo>
                    <a:pt x="46196" y="36320"/>
                  </a:lnTo>
                  <a:lnTo>
                    <a:pt x="50136" y="42958"/>
                  </a:lnTo>
                </a:path>
              </a:pathLst>
            </a:custGeom>
            <a:solidFill>
              <a:srgbClr val="FFFFFF"/>
            </a:solidFill>
            <a:ln w="5384"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7EE0D3A5-4CD1-BB03-C928-A14954BA7216}"/>
                </a:ext>
              </a:extLst>
            </p:cNvPr>
            <p:cNvSpPr/>
            <p:nvPr/>
          </p:nvSpPr>
          <p:spPr>
            <a:xfrm>
              <a:off x="3892296" y="4398222"/>
              <a:ext cx="65786" cy="65948"/>
            </a:xfrm>
            <a:custGeom>
              <a:avLst/>
              <a:gdLst>
                <a:gd name="connsiteX0" fmla="*/ 19806 w 65786"/>
                <a:gd name="connsiteY0" fmla="*/ 65949 h 65948"/>
                <a:gd name="connsiteX1" fmla="*/ 0 w 65786"/>
                <a:gd name="connsiteY1" fmla="*/ 19536 h 65948"/>
                <a:gd name="connsiteX2" fmla="*/ 15651 w 65786"/>
                <a:gd name="connsiteY2" fmla="*/ 12898 h 65948"/>
                <a:gd name="connsiteX3" fmla="*/ 36428 w 65786"/>
                <a:gd name="connsiteY3" fmla="*/ 41285 h 65948"/>
                <a:gd name="connsiteX4" fmla="*/ 36536 w 65786"/>
                <a:gd name="connsiteY4" fmla="*/ 41285 h 65948"/>
                <a:gd name="connsiteX5" fmla="*/ 30870 w 65786"/>
                <a:gd name="connsiteY5" fmla="*/ 6422 h 65948"/>
                <a:gd name="connsiteX6" fmla="*/ 45981 w 65786"/>
                <a:gd name="connsiteY6" fmla="*/ 0 h 65948"/>
                <a:gd name="connsiteX7" fmla="*/ 65787 w 65786"/>
                <a:gd name="connsiteY7" fmla="*/ 46412 h 65948"/>
                <a:gd name="connsiteX8" fmla="*/ 56342 w 65786"/>
                <a:gd name="connsiteY8" fmla="*/ 50460 h 65948"/>
                <a:gd name="connsiteX9" fmla="*/ 41016 w 65786"/>
                <a:gd name="connsiteY9" fmla="*/ 14571 h 65948"/>
                <a:gd name="connsiteX10" fmla="*/ 40908 w 65786"/>
                <a:gd name="connsiteY10" fmla="*/ 14679 h 65948"/>
                <a:gd name="connsiteX11" fmla="*/ 47276 w 65786"/>
                <a:gd name="connsiteY11" fmla="*/ 54292 h 65948"/>
                <a:gd name="connsiteX12" fmla="*/ 37993 w 65786"/>
                <a:gd name="connsiteY12" fmla="*/ 58285 h 65948"/>
                <a:gd name="connsiteX13" fmla="*/ 14140 w 65786"/>
                <a:gd name="connsiteY13" fmla="*/ 26120 h 65948"/>
                <a:gd name="connsiteX14" fmla="*/ 14032 w 65786"/>
                <a:gd name="connsiteY14" fmla="*/ 26120 h 65948"/>
                <a:gd name="connsiteX15" fmla="*/ 29358 w 65786"/>
                <a:gd name="connsiteY15" fmla="*/ 61901 h 6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786" h="65948">
                  <a:moveTo>
                    <a:pt x="19806" y="65949"/>
                  </a:moveTo>
                  <a:lnTo>
                    <a:pt x="0" y="19536"/>
                  </a:lnTo>
                  <a:lnTo>
                    <a:pt x="15651" y="12898"/>
                  </a:lnTo>
                  <a:lnTo>
                    <a:pt x="36428" y="41285"/>
                  </a:lnTo>
                  <a:lnTo>
                    <a:pt x="36536" y="41285"/>
                  </a:lnTo>
                  <a:lnTo>
                    <a:pt x="30870" y="6422"/>
                  </a:lnTo>
                  <a:lnTo>
                    <a:pt x="45981" y="0"/>
                  </a:lnTo>
                  <a:lnTo>
                    <a:pt x="65787" y="46412"/>
                  </a:lnTo>
                  <a:lnTo>
                    <a:pt x="56342" y="50460"/>
                  </a:lnTo>
                  <a:lnTo>
                    <a:pt x="41016" y="14571"/>
                  </a:lnTo>
                  <a:lnTo>
                    <a:pt x="40908" y="14679"/>
                  </a:lnTo>
                  <a:lnTo>
                    <a:pt x="47276" y="54292"/>
                  </a:lnTo>
                  <a:lnTo>
                    <a:pt x="37993" y="58285"/>
                  </a:lnTo>
                  <a:lnTo>
                    <a:pt x="14140" y="26120"/>
                  </a:lnTo>
                  <a:lnTo>
                    <a:pt x="14032" y="26120"/>
                  </a:lnTo>
                  <a:lnTo>
                    <a:pt x="29358" y="61901"/>
                  </a:lnTo>
                </a:path>
              </a:pathLst>
            </a:custGeom>
            <a:solidFill>
              <a:srgbClr val="FFFFFF"/>
            </a:solidFill>
            <a:ln w="5384"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39C3EF00-00E8-CA8B-9D0A-CF9F16A40595}"/>
                </a:ext>
              </a:extLst>
            </p:cNvPr>
            <p:cNvSpPr/>
            <p:nvPr/>
          </p:nvSpPr>
          <p:spPr>
            <a:xfrm>
              <a:off x="3977749" y="4382590"/>
              <a:ext cx="36621" cy="52380"/>
            </a:xfrm>
            <a:custGeom>
              <a:avLst/>
              <a:gdLst>
                <a:gd name="connsiteX0" fmla="*/ 2083 w 36621"/>
                <a:gd name="connsiteY0" fmla="*/ 29771 h 52380"/>
                <a:gd name="connsiteX1" fmla="*/ 13686 w 36621"/>
                <a:gd name="connsiteY1" fmla="*/ 520 h 52380"/>
                <a:gd name="connsiteX2" fmla="*/ 31495 w 36621"/>
                <a:gd name="connsiteY2" fmla="*/ 13958 h 52380"/>
                <a:gd name="connsiteX3" fmla="*/ 21457 w 36621"/>
                <a:gd name="connsiteY3" fmla="*/ 16063 h 52380"/>
                <a:gd name="connsiteX4" fmla="*/ 15197 w 36621"/>
                <a:gd name="connsiteY4" fmla="*/ 7968 h 52380"/>
                <a:gd name="connsiteX5" fmla="*/ 12445 w 36621"/>
                <a:gd name="connsiteY5" fmla="*/ 27558 h 52380"/>
                <a:gd name="connsiteX6" fmla="*/ 22914 w 36621"/>
                <a:gd name="connsiteY6" fmla="*/ 44288 h 52380"/>
                <a:gd name="connsiteX7" fmla="*/ 25559 w 36621"/>
                <a:gd name="connsiteY7" fmla="*/ 33171 h 52380"/>
                <a:gd name="connsiteX8" fmla="*/ 35759 w 36621"/>
                <a:gd name="connsiteY8" fmla="*/ 31012 h 52380"/>
                <a:gd name="connsiteX9" fmla="*/ 24479 w 36621"/>
                <a:gd name="connsiteY9" fmla="*/ 51736 h 52380"/>
                <a:gd name="connsiteX10" fmla="*/ 2083 w 36621"/>
                <a:gd name="connsiteY10" fmla="*/ 29879 h 5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21" h="52380">
                  <a:moveTo>
                    <a:pt x="2083" y="29771"/>
                  </a:moveTo>
                  <a:cubicBezTo>
                    <a:pt x="-778" y="16657"/>
                    <a:pt x="-3368" y="4298"/>
                    <a:pt x="13686" y="520"/>
                  </a:cubicBezTo>
                  <a:cubicBezTo>
                    <a:pt x="24209" y="-1692"/>
                    <a:pt x="29660" y="3219"/>
                    <a:pt x="31495" y="13958"/>
                  </a:cubicBezTo>
                  <a:lnTo>
                    <a:pt x="21457" y="16063"/>
                  </a:lnTo>
                  <a:cubicBezTo>
                    <a:pt x="20054" y="9533"/>
                    <a:pt x="18273" y="7320"/>
                    <a:pt x="15197" y="7968"/>
                  </a:cubicBezTo>
                  <a:cubicBezTo>
                    <a:pt x="9422" y="9209"/>
                    <a:pt x="9854" y="14822"/>
                    <a:pt x="12445" y="27558"/>
                  </a:cubicBezTo>
                  <a:cubicBezTo>
                    <a:pt x="15197" y="40241"/>
                    <a:pt x="17140" y="45584"/>
                    <a:pt x="22914" y="44288"/>
                  </a:cubicBezTo>
                  <a:cubicBezTo>
                    <a:pt x="27717" y="43263"/>
                    <a:pt x="26206" y="37111"/>
                    <a:pt x="25559" y="33171"/>
                  </a:cubicBezTo>
                  <a:lnTo>
                    <a:pt x="35759" y="31012"/>
                  </a:lnTo>
                  <a:cubicBezTo>
                    <a:pt x="38619" y="44234"/>
                    <a:pt x="34248" y="49631"/>
                    <a:pt x="24479" y="51736"/>
                  </a:cubicBezTo>
                  <a:cubicBezTo>
                    <a:pt x="7426" y="55406"/>
                    <a:pt x="4781" y="42777"/>
                    <a:pt x="2083" y="29879"/>
                  </a:cubicBezTo>
                </a:path>
              </a:pathLst>
            </a:custGeom>
            <a:solidFill>
              <a:srgbClr val="FFFFFF"/>
            </a:solidFill>
            <a:ln w="5384"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662B4AA9-4D96-5C78-8EEF-AF79EA225009}"/>
                </a:ext>
              </a:extLst>
            </p:cNvPr>
            <p:cNvSpPr/>
            <p:nvPr/>
          </p:nvSpPr>
          <p:spPr>
            <a:xfrm>
              <a:off x="4020523" y="4376041"/>
              <a:ext cx="33136" cy="52996"/>
            </a:xfrm>
            <a:custGeom>
              <a:avLst/>
              <a:gdLst>
                <a:gd name="connsiteX0" fmla="*/ 5127 w 33136"/>
                <a:gd name="connsiteY0" fmla="*/ 52996 h 52996"/>
                <a:gd name="connsiteX1" fmla="*/ 0 w 33136"/>
                <a:gd name="connsiteY1" fmla="*/ 2806 h 52996"/>
                <a:gd name="connsiteX2" fmla="*/ 27416 w 33136"/>
                <a:gd name="connsiteY2" fmla="*/ 0 h 52996"/>
                <a:gd name="connsiteX3" fmla="*/ 28279 w 33136"/>
                <a:gd name="connsiteY3" fmla="*/ 7717 h 52996"/>
                <a:gd name="connsiteX4" fmla="*/ 11333 w 33136"/>
                <a:gd name="connsiteY4" fmla="*/ 9390 h 52996"/>
                <a:gd name="connsiteX5" fmla="*/ 12575 w 33136"/>
                <a:gd name="connsiteY5" fmla="*/ 21749 h 52996"/>
                <a:gd name="connsiteX6" fmla="*/ 28171 w 33136"/>
                <a:gd name="connsiteY6" fmla="*/ 20184 h 52996"/>
                <a:gd name="connsiteX7" fmla="*/ 28981 w 33136"/>
                <a:gd name="connsiteY7" fmla="*/ 27901 h 52996"/>
                <a:gd name="connsiteX8" fmla="*/ 13330 w 33136"/>
                <a:gd name="connsiteY8" fmla="*/ 29574 h 52996"/>
                <a:gd name="connsiteX9" fmla="*/ 14841 w 33136"/>
                <a:gd name="connsiteY9" fmla="*/ 44254 h 52996"/>
                <a:gd name="connsiteX10" fmla="*/ 32327 w 33136"/>
                <a:gd name="connsiteY10" fmla="*/ 42365 h 52996"/>
                <a:gd name="connsiteX11" fmla="*/ 33136 w 33136"/>
                <a:gd name="connsiteY11" fmla="*/ 50136 h 5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36" h="52996">
                  <a:moveTo>
                    <a:pt x="5127" y="52996"/>
                  </a:moveTo>
                  <a:lnTo>
                    <a:pt x="0" y="2806"/>
                  </a:lnTo>
                  <a:lnTo>
                    <a:pt x="27416" y="0"/>
                  </a:lnTo>
                  <a:lnTo>
                    <a:pt x="28279" y="7717"/>
                  </a:lnTo>
                  <a:lnTo>
                    <a:pt x="11333" y="9390"/>
                  </a:lnTo>
                  <a:lnTo>
                    <a:pt x="12575" y="21749"/>
                  </a:lnTo>
                  <a:lnTo>
                    <a:pt x="28171" y="20184"/>
                  </a:lnTo>
                  <a:lnTo>
                    <a:pt x="28981" y="27901"/>
                  </a:lnTo>
                  <a:lnTo>
                    <a:pt x="13330" y="29574"/>
                  </a:lnTo>
                  <a:lnTo>
                    <a:pt x="14841" y="44254"/>
                  </a:lnTo>
                  <a:lnTo>
                    <a:pt x="32327" y="42365"/>
                  </a:lnTo>
                  <a:lnTo>
                    <a:pt x="33136" y="50136"/>
                  </a:lnTo>
                </a:path>
              </a:pathLst>
            </a:custGeom>
            <a:solidFill>
              <a:srgbClr val="FFFFFF"/>
            </a:solidFill>
            <a:ln w="5384"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1E059C7E-3B03-951A-C993-D864C07A6FAB}"/>
                </a:ext>
              </a:extLst>
            </p:cNvPr>
            <p:cNvSpPr/>
            <p:nvPr/>
          </p:nvSpPr>
          <p:spPr>
            <a:xfrm>
              <a:off x="4062726" y="4375124"/>
              <a:ext cx="32380" cy="50837"/>
            </a:xfrm>
            <a:custGeom>
              <a:avLst/>
              <a:gdLst>
                <a:gd name="connsiteX0" fmla="*/ 10740 w 32380"/>
                <a:gd name="connsiteY0" fmla="*/ 29736 h 50837"/>
                <a:gd name="connsiteX1" fmla="*/ 13438 w 32380"/>
                <a:gd name="connsiteY1" fmla="*/ 29736 h 50837"/>
                <a:gd name="connsiteX2" fmla="*/ 20886 w 32380"/>
                <a:gd name="connsiteY2" fmla="*/ 40962 h 50837"/>
                <a:gd name="connsiteX3" fmla="*/ 21965 w 32380"/>
                <a:gd name="connsiteY3" fmla="*/ 50730 h 50837"/>
                <a:gd name="connsiteX4" fmla="*/ 32381 w 32380"/>
                <a:gd name="connsiteY4" fmla="*/ 50838 h 50837"/>
                <a:gd name="connsiteX5" fmla="*/ 31301 w 32380"/>
                <a:gd name="connsiteY5" fmla="*/ 35943 h 50837"/>
                <a:gd name="connsiteX6" fmla="*/ 22235 w 32380"/>
                <a:gd name="connsiteY6" fmla="*/ 25959 h 50837"/>
                <a:gd name="connsiteX7" fmla="*/ 22235 w 32380"/>
                <a:gd name="connsiteY7" fmla="*/ 25851 h 50837"/>
                <a:gd name="connsiteX8" fmla="*/ 31625 w 32380"/>
                <a:gd name="connsiteY8" fmla="*/ 13438 h 50837"/>
                <a:gd name="connsiteX9" fmla="*/ 19914 w 32380"/>
                <a:gd name="connsiteY9" fmla="*/ 216 h 50837"/>
                <a:gd name="connsiteX10" fmla="*/ 324 w 32380"/>
                <a:gd name="connsiteY10" fmla="*/ 0 h 50837"/>
                <a:gd name="connsiteX11" fmla="*/ 0 w 32380"/>
                <a:gd name="connsiteY11" fmla="*/ 50460 h 50837"/>
                <a:gd name="connsiteX12" fmla="*/ 10632 w 32380"/>
                <a:gd name="connsiteY12" fmla="*/ 50568 h 50837"/>
                <a:gd name="connsiteX13" fmla="*/ 10848 w 32380"/>
                <a:gd name="connsiteY13" fmla="*/ 7879 h 50837"/>
                <a:gd name="connsiteX14" fmla="*/ 15543 w 32380"/>
                <a:gd name="connsiteY14" fmla="*/ 7879 h 50837"/>
                <a:gd name="connsiteX15" fmla="*/ 20886 w 32380"/>
                <a:gd name="connsiteY15" fmla="*/ 14517 h 50837"/>
                <a:gd name="connsiteX16" fmla="*/ 15435 w 32380"/>
                <a:gd name="connsiteY16" fmla="*/ 21911 h 50837"/>
                <a:gd name="connsiteX17" fmla="*/ 10848 w 32380"/>
                <a:gd name="connsiteY17" fmla="*/ 21911 h 50837"/>
                <a:gd name="connsiteX18" fmla="*/ 10848 w 32380"/>
                <a:gd name="connsiteY18" fmla="*/ 7879 h 5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0" h="50837">
                  <a:moveTo>
                    <a:pt x="10740" y="29736"/>
                  </a:moveTo>
                  <a:lnTo>
                    <a:pt x="13438" y="29736"/>
                  </a:lnTo>
                  <a:cubicBezTo>
                    <a:pt x="21533" y="29844"/>
                    <a:pt x="20994" y="34917"/>
                    <a:pt x="20886" y="40962"/>
                  </a:cubicBezTo>
                  <a:cubicBezTo>
                    <a:pt x="20886" y="44200"/>
                    <a:pt x="20562" y="47600"/>
                    <a:pt x="21965" y="50730"/>
                  </a:cubicBezTo>
                  <a:lnTo>
                    <a:pt x="32381" y="50838"/>
                  </a:lnTo>
                  <a:cubicBezTo>
                    <a:pt x="31409" y="48625"/>
                    <a:pt x="31301" y="39181"/>
                    <a:pt x="31301" y="35943"/>
                  </a:cubicBezTo>
                  <a:cubicBezTo>
                    <a:pt x="31409" y="26876"/>
                    <a:pt x="24501" y="26282"/>
                    <a:pt x="22235" y="25959"/>
                  </a:cubicBezTo>
                  <a:lnTo>
                    <a:pt x="22235" y="25851"/>
                  </a:lnTo>
                  <a:cubicBezTo>
                    <a:pt x="29143" y="24717"/>
                    <a:pt x="31625" y="19914"/>
                    <a:pt x="31625" y="13438"/>
                  </a:cubicBezTo>
                  <a:cubicBezTo>
                    <a:pt x="31733" y="4911"/>
                    <a:pt x="27146" y="216"/>
                    <a:pt x="19914" y="216"/>
                  </a:cubicBezTo>
                  <a:lnTo>
                    <a:pt x="324" y="0"/>
                  </a:lnTo>
                  <a:lnTo>
                    <a:pt x="0" y="50460"/>
                  </a:lnTo>
                  <a:lnTo>
                    <a:pt x="10632" y="50568"/>
                  </a:lnTo>
                  <a:moveTo>
                    <a:pt x="10848" y="7879"/>
                  </a:moveTo>
                  <a:lnTo>
                    <a:pt x="15543" y="7879"/>
                  </a:lnTo>
                  <a:cubicBezTo>
                    <a:pt x="18943" y="7879"/>
                    <a:pt x="20994" y="9768"/>
                    <a:pt x="20886" y="14517"/>
                  </a:cubicBezTo>
                  <a:cubicBezTo>
                    <a:pt x="20886" y="17755"/>
                    <a:pt x="19698" y="21911"/>
                    <a:pt x="15435" y="21911"/>
                  </a:cubicBezTo>
                  <a:lnTo>
                    <a:pt x="10848" y="21911"/>
                  </a:lnTo>
                  <a:lnTo>
                    <a:pt x="10848" y="7879"/>
                  </a:lnTo>
                  <a:close/>
                </a:path>
              </a:pathLst>
            </a:custGeom>
            <a:solidFill>
              <a:srgbClr val="FFFFFF"/>
            </a:solidFill>
            <a:ln w="5384"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A139F7F7-1A0D-217F-6B73-55AC3C9CFA01}"/>
                </a:ext>
              </a:extLst>
            </p:cNvPr>
            <p:cNvSpPr/>
            <p:nvPr/>
          </p:nvSpPr>
          <p:spPr>
            <a:xfrm>
              <a:off x="4104713" y="4376149"/>
              <a:ext cx="34863" cy="52672"/>
            </a:xfrm>
            <a:custGeom>
              <a:avLst/>
              <a:gdLst>
                <a:gd name="connsiteX0" fmla="*/ 34863 w 34863"/>
                <a:gd name="connsiteY0" fmla="*/ 3832 h 52672"/>
                <a:gd name="connsiteX1" fmla="*/ 33892 w 34863"/>
                <a:gd name="connsiteY1" fmla="*/ 12197 h 52672"/>
                <a:gd name="connsiteX2" fmla="*/ 22181 w 34863"/>
                <a:gd name="connsiteY2" fmla="*/ 10794 h 52672"/>
                <a:gd name="connsiteX3" fmla="*/ 17378 w 34863"/>
                <a:gd name="connsiteY3" fmla="*/ 52673 h 52672"/>
                <a:gd name="connsiteX4" fmla="*/ 6908 w 34863"/>
                <a:gd name="connsiteY4" fmla="*/ 51377 h 52672"/>
                <a:gd name="connsiteX5" fmla="*/ 11711 w 34863"/>
                <a:gd name="connsiteY5" fmla="*/ 9660 h 52672"/>
                <a:gd name="connsiteX6" fmla="*/ 0 w 34863"/>
                <a:gd name="connsiteY6" fmla="*/ 8311 h 52672"/>
                <a:gd name="connsiteX7" fmla="*/ 972 w 34863"/>
                <a:gd name="connsiteY7" fmla="*/ 0 h 5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3" h="52672">
                  <a:moveTo>
                    <a:pt x="34863" y="3832"/>
                  </a:moveTo>
                  <a:lnTo>
                    <a:pt x="33892" y="12197"/>
                  </a:lnTo>
                  <a:lnTo>
                    <a:pt x="22181" y="10794"/>
                  </a:lnTo>
                  <a:lnTo>
                    <a:pt x="17378" y="52673"/>
                  </a:lnTo>
                  <a:lnTo>
                    <a:pt x="6908" y="51377"/>
                  </a:lnTo>
                  <a:lnTo>
                    <a:pt x="11711" y="9660"/>
                  </a:lnTo>
                  <a:lnTo>
                    <a:pt x="0" y="8311"/>
                  </a:lnTo>
                  <a:lnTo>
                    <a:pt x="972" y="0"/>
                  </a:lnTo>
                </a:path>
              </a:pathLst>
            </a:custGeom>
            <a:solidFill>
              <a:srgbClr val="FFFFFF"/>
            </a:solidFill>
            <a:ln w="5384" cap="flat">
              <a:no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5170F5B9-EFE0-A210-2CD4-D6F21B982E83}"/>
                </a:ext>
              </a:extLst>
            </p:cNvPr>
            <p:cNvSpPr/>
            <p:nvPr/>
          </p:nvSpPr>
          <p:spPr>
            <a:xfrm>
              <a:off x="4140925" y="4382301"/>
              <a:ext cx="20345" cy="51485"/>
            </a:xfrm>
            <a:custGeom>
              <a:avLst/>
              <a:gdLst>
                <a:gd name="connsiteX0" fmla="*/ 0 w 20345"/>
                <a:gd name="connsiteY0" fmla="*/ 49435 h 51485"/>
                <a:gd name="connsiteX1" fmla="*/ 9984 w 20345"/>
                <a:gd name="connsiteY1" fmla="*/ 0 h 51485"/>
                <a:gd name="connsiteX2" fmla="*/ 20346 w 20345"/>
                <a:gd name="connsiteY2" fmla="*/ 2051 h 51485"/>
                <a:gd name="connsiteX3" fmla="*/ 10416 w 20345"/>
                <a:gd name="connsiteY3" fmla="*/ 51485 h 51485"/>
              </a:gdLst>
              <a:ahLst/>
              <a:cxnLst>
                <a:cxn ang="0">
                  <a:pos x="connsiteX0" y="connsiteY0"/>
                </a:cxn>
                <a:cxn ang="0">
                  <a:pos x="connsiteX1" y="connsiteY1"/>
                </a:cxn>
                <a:cxn ang="0">
                  <a:pos x="connsiteX2" y="connsiteY2"/>
                </a:cxn>
                <a:cxn ang="0">
                  <a:pos x="connsiteX3" y="connsiteY3"/>
                </a:cxn>
              </a:cxnLst>
              <a:rect l="l" t="t" r="r" b="b"/>
              <a:pathLst>
                <a:path w="20345" h="51485">
                  <a:moveTo>
                    <a:pt x="0" y="49435"/>
                  </a:moveTo>
                  <a:lnTo>
                    <a:pt x="9984" y="0"/>
                  </a:lnTo>
                  <a:lnTo>
                    <a:pt x="20346" y="2051"/>
                  </a:lnTo>
                  <a:lnTo>
                    <a:pt x="10416" y="51485"/>
                  </a:lnTo>
                </a:path>
              </a:pathLst>
            </a:custGeom>
            <a:solidFill>
              <a:srgbClr val="FFFFFF"/>
            </a:solidFill>
            <a:ln w="5384" cap="flat">
              <a:no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6FEA6A7B-2FD8-17D2-6A98-B853E83D228A}"/>
                </a:ext>
              </a:extLst>
            </p:cNvPr>
            <p:cNvSpPr/>
            <p:nvPr/>
          </p:nvSpPr>
          <p:spPr>
            <a:xfrm>
              <a:off x="4162135" y="4387698"/>
              <a:ext cx="39072" cy="51431"/>
            </a:xfrm>
            <a:custGeom>
              <a:avLst/>
              <a:gdLst>
                <a:gd name="connsiteX0" fmla="*/ 0 w 39072"/>
                <a:gd name="connsiteY0" fmla="*/ 48517 h 51431"/>
                <a:gd name="connsiteX1" fmla="*/ 13816 w 39072"/>
                <a:gd name="connsiteY1" fmla="*/ 0 h 51431"/>
                <a:gd name="connsiteX2" fmla="*/ 39073 w 39072"/>
                <a:gd name="connsiteY2" fmla="*/ 7070 h 51431"/>
                <a:gd name="connsiteX3" fmla="*/ 36968 w 39072"/>
                <a:gd name="connsiteY3" fmla="*/ 14571 h 51431"/>
                <a:gd name="connsiteX4" fmla="*/ 21911 w 39072"/>
                <a:gd name="connsiteY4" fmla="*/ 10308 h 51431"/>
                <a:gd name="connsiteX5" fmla="*/ 18403 w 39072"/>
                <a:gd name="connsiteY5" fmla="*/ 22774 h 51431"/>
                <a:gd name="connsiteX6" fmla="*/ 32812 w 39072"/>
                <a:gd name="connsiteY6" fmla="*/ 26822 h 51431"/>
                <a:gd name="connsiteX7" fmla="*/ 30600 w 39072"/>
                <a:gd name="connsiteY7" fmla="*/ 34324 h 51431"/>
                <a:gd name="connsiteX8" fmla="*/ 16190 w 39072"/>
                <a:gd name="connsiteY8" fmla="*/ 30168 h 51431"/>
                <a:gd name="connsiteX9" fmla="*/ 10308 w 39072"/>
                <a:gd name="connsiteY9" fmla="*/ 51431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72" h="51431">
                  <a:moveTo>
                    <a:pt x="0" y="48517"/>
                  </a:moveTo>
                  <a:lnTo>
                    <a:pt x="13816" y="0"/>
                  </a:lnTo>
                  <a:lnTo>
                    <a:pt x="39073" y="7070"/>
                  </a:lnTo>
                  <a:lnTo>
                    <a:pt x="36968" y="14571"/>
                  </a:lnTo>
                  <a:lnTo>
                    <a:pt x="21911" y="10308"/>
                  </a:lnTo>
                  <a:lnTo>
                    <a:pt x="18403" y="22774"/>
                  </a:lnTo>
                  <a:lnTo>
                    <a:pt x="32812" y="26822"/>
                  </a:lnTo>
                  <a:lnTo>
                    <a:pt x="30600" y="34324"/>
                  </a:lnTo>
                  <a:lnTo>
                    <a:pt x="16190" y="30168"/>
                  </a:lnTo>
                  <a:lnTo>
                    <a:pt x="10308" y="51431"/>
                  </a:lnTo>
                </a:path>
              </a:pathLst>
            </a:custGeom>
            <a:solidFill>
              <a:srgbClr val="FFFFFF"/>
            </a:solidFill>
            <a:ln w="5384" cap="flat">
              <a:no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898D1B51-F2AB-D2A7-2027-C8B80A0EB65F}"/>
                </a:ext>
              </a:extLst>
            </p:cNvPr>
            <p:cNvSpPr/>
            <p:nvPr/>
          </p:nvSpPr>
          <p:spPr>
            <a:xfrm>
              <a:off x="4194407" y="4398708"/>
              <a:ext cx="27415" cy="50999"/>
            </a:xfrm>
            <a:custGeom>
              <a:avLst/>
              <a:gdLst>
                <a:gd name="connsiteX0" fmla="*/ 0 w 27415"/>
                <a:gd name="connsiteY0" fmla="*/ 47384 h 50999"/>
                <a:gd name="connsiteX1" fmla="*/ 17486 w 27415"/>
                <a:gd name="connsiteY1" fmla="*/ 0 h 50999"/>
                <a:gd name="connsiteX2" fmla="*/ 27416 w 27415"/>
                <a:gd name="connsiteY2" fmla="*/ 3670 h 50999"/>
                <a:gd name="connsiteX3" fmla="*/ 9930 w 27415"/>
                <a:gd name="connsiteY3" fmla="*/ 51000 h 50999"/>
              </a:gdLst>
              <a:ahLst/>
              <a:cxnLst>
                <a:cxn ang="0">
                  <a:pos x="connsiteX0" y="connsiteY0"/>
                </a:cxn>
                <a:cxn ang="0">
                  <a:pos x="connsiteX1" y="connsiteY1"/>
                </a:cxn>
                <a:cxn ang="0">
                  <a:pos x="connsiteX2" y="connsiteY2"/>
                </a:cxn>
                <a:cxn ang="0">
                  <a:pos x="connsiteX3" y="connsiteY3"/>
                </a:cxn>
              </a:cxnLst>
              <a:rect l="l" t="t" r="r" b="b"/>
              <a:pathLst>
                <a:path w="27415" h="50999">
                  <a:moveTo>
                    <a:pt x="0" y="47384"/>
                  </a:moveTo>
                  <a:lnTo>
                    <a:pt x="17486" y="0"/>
                  </a:lnTo>
                  <a:lnTo>
                    <a:pt x="27416" y="3670"/>
                  </a:lnTo>
                  <a:lnTo>
                    <a:pt x="9930" y="51000"/>
                  </a:lnTo>
                </a:path>
              </a:pathLst>
            </a:custGeom>
            <a:solidFill>
              <a:srgbClr val="FFFFFF"/>
            </a:solidFill>
            <a:ln w="5384" cap="flat">
              <a:no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66ACD87D-8DC9-98DF-77F0-E1A1570ADB1D}"/>
                </a:ext>
              </a:extLst>
            </p:cNvPr>
            <p:cNvSpPr/>
            <p:nvPr/>
          </p:nvSpPr>
          <p:spPr>
            <a:xfrm>
              <a:off x="4219553" y="4412138"/>
              <a:ext cx="41587" cy="51627"/>
            </a:xfrm>
            <a:custGeom>
              <a:avLst/>
              <a:gdLst>
                <a:gd name="connsiteX0" fmla="*/ 5724 w 41587"/>
                <a:gd name="connsiteY0" fmla="*/ 18518 h 51627"/>
                <a:gd name="connsiteX1" fmla="*/ 32600 w 41587"/>
                <a:gd name="connsiteY1" fmla="*/ 2382 h 51627"/>
                <a:gd name="connsiteX2" fmla="*/ 38752 w 41587"/>
                <a:gd name="connsiteY2" fmla="*/ 23807 h 51627"/>
                <a:gd name="connsiteX3" fmla="*/ 29362 w 41587"/>
                <a:gd name="connsiteY3" fmla="*/ 19436 h 51627"/>
                <a:gd name="connsiteX4" fmla="*/ 29470 w 41587"/>
                <a:gd name="connsiteY4" fmla="*/ 9236 h 51627"/>
                <a:gd name="connsiteX5" fmla="*/ 15492 w 41587"/>
                <a:gd name="connsiteY5" fmla="*/ 23106 h 51627"/>
                <a:gd name="connsiteX6" fmla="*/ 13603 w 41587"/>
                <a:gd name="connsiteY6" fmla="*/ 42750 h 51627"/>
                <a:gd name="connsiteX7" fmla="*/ 22346 w 41587"/>
                <a:gd name="connsiteY7" fmla="*/ 35464 h 51627"/>
                <a:gd name="connsiteX8" fmla="*/ 31736 w 41587"/>
                <a:gd name="connsiteY8" fmla="*/ 39944 h 51627"/>
                <a:gd name="connsiteX9" fmla="*/ 10311 w 41587"/>
                <a:gd name="connsiteY9" fmla="*/ 49496 h 51627"/>
                <a:gd name="connsiteX10" fmla="*/ 5724 w 41587"/>
                <a:gd name="connsiteY10" fmla="*/ 18464 h 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87" h="51627">
                  <a:moveTo>
                    <a:pt x="5724" y="18518"/>
                  </a:moveTo>
                  <a:cubicBezTo>
                    <a:pt x="11390" y="6430"/>
                    <a:pt x="16841" y="-5120"/>
                    <a:pt x="32600" y="2382"/>
                  </a:cubicBezTo>
                  <a:cubicBezTo>
                    <a:pt x="42368" y="7077"/>
                    <a:pt x="43771" y="14255"/>
                    <a:pt x="38752" y="23807"/>
                  </a:cubicBezTo>
                  <a:lnTo>
                    <a:pt x="29362" y="19436"/>
                  </a:lnTo>
                  <a:cubicBezTo>
                    <a:pt x="32330" y="13391"/>
                    <a:pt x="32330" y="10585"/>
                    <a:pt x="29470" y="9236"/>
                  </a:cubicBezTo>
                  <a:cubicBezTo>
                    <a:pt x="24019" y="6645"/>
                    <a:pt x="20943" y="11449"/>
                    <a:pt x="15492" y="23106"/>
                  </a:cubicBezTo>
                  <a:cubicBezTo>
                    <a:pt x="9879" y="34763"/>
                    <a:pt x="8152" y="40159"/>
                    <a:pt x="13603" y="42750"/>
                  </a:cubicBezTo>
                  <a:cubicBezTo>
                    <a:pt x="17975" y="44855"/>
                    <a:pt x="20511" y="39026"/>
                    <a:pt x="22346" y="35464"/>
                  </a:cubicBezTo>
                  <a:lnTo>
                    <a:pt x="31736" y="39944"/>
                  </a:lnTo>
                  <a:cubicBezTo>
                    <a:pt x="25962" y="52140"/>
                    <a:pt x="19270" y="53759"/>
                    <a:pt x="10311" y="49496"/>
                  </a:cubicBezTo>
                  <a:cubicBezTo>
                    <a:pt x="-5394" y="41994"/>
                    <a:pt x="57" y="30445"/>
                    <a:pt x="5724" y="18464"/>
                  </a:cubicBezTo>
                </a:path>
              </a:pathLst>
            </a:custGeom>
            <a:solidFill>
              <a:srgbClr val="FFFFFF"/>
            </a:solidFill>
            <a:ln w="5384" cap="flat">
              <a:no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396862D4-7E11-732E-C49E-59AE48A9CF53}"/>
                </a:ext>
              </a:extLst>
            </p:cNvPr>
            <p:cNvSpPr/>
            <p:nvPr/>
          </p:nvSpPr>
          <p:spPr>
            <a:xfrm>
              <a:off x="4248159" y="4434272"/>
              <a:ext cx="50621" cy="57475"/>
            </a:xfrm>
            <a:custGeom>
              <a:avLst/>
              <a:gdLst>
                <a:gd name="connsiteX0" fmla="*/ 39073 w 50621"/>
                <a:gd name="connsiteY0" fmla="*/ 11711 h 57475"/>
                <a:gd name="connsiteX1" fmla="*/ 38965 w 50621"/>
                <a:gd name="connsiteY1" fmla="*/ 11603 h 57475"/>
                <a:gd name="connsiteX2" fmla="*/ 23206 w 50621"/>
                <a:gd name="connsiteY2" fmla="*/ 27524 h 57475"/>
                <a:gd name="connsiteX3" fmla="*/ 31733 w 50621"/>
                <a:gd name="connsiteY3" fmla="*/ 32812 h 57475"/>
                <a:gd name="connsiteX4" fmla="*/ 0 w 50621"/>
                <a:gd name="connsiteY4" fmla="*/ 35295 h 57475"/>
                <a:gd name="connsiteX5" fmla="*/ 38803 w 50621"/>
                <a:gd name="connsiteY5" fmla="*/ 0 h 57475"/>
                <a:gd name="connsiteX6" fmla="*/ 50622 w 50621"/>
                <a:gd name="connsiteY6" fmla="*/ 7502 h 57475"/>
                <a:gd name="connsiteX7" fmla="*/ 35295 w 50621"/>
                <a:gd name="connsiteY7" fmla="*/ 57476 h 57475"/>
                <a:gd name="connsiteX8" fmla="*/ 25904 w 50621"/>
                <a:gd name="connsiteY8" fmla="*/ 51539 h 57475"/>
                <a:gd name="connsiteX9" fmla="*/ 29520 w 50621"/>
                <a:gd name="connsiteY9" fmla="*/ 40638 h 57475"/>
                <a:gd name="connsiteX10" fmla="*/ 17270 w 50621"/>
                <a:gd name="connsiteY10" fmla="*/ 32920 h 57475"/>
                <a:gd name="connsiteX11" fmla="*/ 8851 w 50621"/>
                <a:gd name="connsiteY11" fmla="*/ 40854 h 57475"/>
                <a:gd name="connsiteX12" fmla="*/ 0 w 50621"/>
                <a:gd name="connsiteY12" fmla="*/ 35349 h 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621" h="57475">
                  <a:moveTo>
                    <a:pt x="39073" y="11711"/>
                  </a:moveTo>
                  <a:lnTo>
                    <a:pt x="38965" y="11603"/>
                  </a:lnTo>
                  <a:lnTo>
                    <a:pt x="23206" y="27524"/>
                  </a:lnTo>
                  <a:lnTo>
                    <a:pt x="31733" y="32812"/>
                  </a:lnTo>
                  <a:moveTo>
                    <a:pt x="0" y="35295"/>
                  </a:moveTo>
                  <a:lnTo>
                    <a:pt x="38803" y="0"/>
                  </a:lnTo>
                  <a:lnTo>
                    <a:pt x="50622" y="7502"/>
                  </a:lnTo>
                  <a:lnTo>
                    <a:pt x="35295" y="57476"/>
                  </a:lnTo>
                  <a:lnTo>
                    <a:pt x="25904" y="51539"/>
                  </a:lnTo>
                  <a:lnTo>
                    <a:pt x="29520" y="40638"/>
                  </a:lnTo>
                  <a:lnTo>
                    <a:pt x="17270" y="32920"/>
                  </a:lnTo>
                  <a:lnTo>
                    <a:pt x="8851" y="40854"/>
                  </a:lnTo>
                  <a:lnTo>
                    <a:pt x="0" y="35349"/>
                  </a:lnTo>
                  <a:close/>
                </a:path>
              </a:pathLst>
            </a:custGeom>
            <a:solidFill>
              <a:srgbClr val="FFFFFF"/>
            </a:solidFill>
            <a:ln w="5384" cap="flat">
              <a:no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5D8A0586-2888-2800-726C-E750CBC5EFDC}"/>
                </a:ext>
              </a:extLst>
            </p:cNvPr>
            <p:cNvSpPr/>
            <p:nvPr/>
          </p:nvSpPr>
          <p:spPr>
            <a:xfrm>
              <a:off x="4291765" y="4451596"/>
              <a:ext cx="48732" cy="53482"/>
            </a:xfrm>
            <a:custGeom>
              <a:avLst/>
              <a:gdLst>
                <a:gd name="connsiteX0" fmla="*/ 48733 w 48732"/>
                <a:gd name="connsiteY0" fmla="*/ 21101 h 53482"/>
                <a:gd name="connsiteX1" fmla="*/ 43606 w 48732"/>
                <a:gd name="connsiteY1" fmla="*/ 27685 h 53482"/>
                <a:gd name="connsiteX2" fmla="*/ 34324 w 48732"/>
                <a:gd name="connsiteY2" fmla="*/ 20400 h 53482"/>
                <a:gd name="connsiteX3" fmla="*/ 8257 w 48732"/>
                <a:gd name="connsiteY3" fmla="*/ 53482 h 53482"/>
                <a:gd name="connsiteX4" fmla="*/ 0 w 48732"/>
                <a:gd name="connsiteY4" fmla="*/ 47060 h 53482"/>
                <a:gd name="connsiteX5" fmla="*/ 26013 w 48732"/>
                <a:gd name="connsiteY5" fmla="*/ 13816 h 53482"/>
                <a:gd name="connsiteX6" fmla="*/ 16730 w 48732"/>
                <a:gd name="connsiteY6" fmla="*/ 6638 h 53482"/>
                <a:gd name="connsiteX7" fmla="*/ 21965 w 48732"/>
                <a:gd name="connsiteY7" fmla="*/ 0 h 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732" h="53482">
                  <a:moveTo>
                    <a:pt x="48733" y="21101"/>
                  </a:moveTo>
                  <a:lnTo>
                    <a:pt x="43606" y="27685"/>
                  </a:lnTo>
                  <a:lnTo>
                    <a:pt x="34324" y="20400"/>
                  </a:lnTo>
                  <a:lnTo>
                    <a:pt x="8257" y="53482"/>
                  </a:lnTo>
                  <a:lnTo>
                    <a:pt x="0" y="47060"/>
                  </a:lnTo>
                  <a:lnTo>
                    <a:pt x="26013" y="13816"/>
                  </a:lnTo>
                  <a:lnTo>
                    <a:pt x="16730" y="6638"/>
                  </a:lnTo>
                  <a:lnTo>
                    <a:pt x="21965" y="0"/>
                  </a:lnTo>
                </a:path>
              </a:pathLst>
            </a:custGeom>
            <a:solidFill>
              <a:srgbClr val="FFFFFF"/>
            </a:solidFill>
            <a:ln w="5384" cap="flat">
              <a:no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A7BDA340-BB81-8830-78DF-0C1F0CA341ED}"/>
                </a:ext>
              </a:extLst>
            </p:cNvPr>
            <p:cNvSpPr/>
            <p:nvPr/>
          </p:nvSpPr>
          <p:spPr>
            <a:xfrm>
              <a:off x="4314594" y="4480415"/>
              <a:ext cx="41986" cy="44253"/>
            </a:xfrm>
            <a:custGeom>
              <a:avLst/>
              <a:gdLst>
                <a:gd name="connsiteX0" fmla="*/ 0 w 41986"/>
                <a:gd name="connsiteY0" fmla="*/ 37076 h 44253"/>
                <a:gd name="connsiteX1" fmla="*/ 34323 w 41986"/>
                <a:gd name="connsiteY1" fmla="*/ 0 h 44253"/>
                <a:gd name="connsiteX2" fmla="*/ 41987 w 41986"/>
                <a:gd name="connsiteY2" fmla="*/ 7286 h 44253"/>
                <a:gd name="connsiteX3" fmla="*/ 7663 w 41986"/>
                <a:gd name="connsiteY3" fmla="*/ 44254 h 44253"/>
              </a:gdLst>
              <a:ahLst/>
              <a:cxnLst>
                <a:cxn ang="0">
                  <a:pos x="connsiteX0" y="connsiteY0"/>
                </a:cxn>
                <a:cxn ang="0">
                  <a:pos x="connsiteX1" y="connsiteY1"/>
                </a:cxn>
                <a:cxn ang="0">
                  <a:pos x="connsiteX2" y="connsiteY2"/>
                </a:cxn>
                <a:cxn ang="0">
                  <a:pos x="connsiteX3" y="connsiteY3"/>
                </a:cxn>
              </a:cxnLst>
              <a:rect l="l" t="t" r="r" b="b"/>
              <a:pathLst>
                <a:path w="41986" h="44253">
                  <a:moveTo>
                    <a:pt x="0" y="37076"/>
                  </a:moveTo>
                  <a:lnTo>
                    <a:pt x="34323" y="0"/>
                  </a:lnTo>
                  <a:lnTo>
                    <a:pt x="41987" y="7286"/>
                  </a:lnTo>
                  <a:lnTo>
                    <a:pt x="7663" y="44254"/>
                  </a:lnTo>
                </a:path>
              </a:pathLst>
            </a:custGeom>
            <a:solidFill>
              <a:srgbClr val="FFFFFF"/>
            </a:solidFill>
            <a:ln w="5384" cap="flat">
              <a:no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DC523CC9-0D64-A28D-A1D9-58F4C5F378FB}"/>
                </a:ext>
              </a:extLst>
            </p:cNvPr>
            <p:cNvSpPr/>
            <p:nvPr/>
          </p:nvSpPr>
          <p:spPr>
            <a:xfrm>
              <a:off x="4335819" y="4503968"/>
              <a:ext cx="49589" cy="48112"/>
            </a:xfrm>
            <a:custGeom>
              <a:avLst/>
              <a:gdLst>
                <a:gd name="connsiteX0" fmla="*/ 5327 w 49589"/>
                <a:gd name="connsiteY0" fmla="*/ 41478 h 48112"/>
                <a:gd name="connsiteX1" fmla="*/ 36412 w 49589"/>
                <a:gd name="connsiteY1" fmla="*/ 36998 h 48112"/>
                <a:gd name="connsiteX2" fmla="*/ 44291 w 49589"/>
                <a:gd name="connsiteY2" fmla="*/ 6615 h 48112"/>
                <a:gd name="connsiteX3" fmla="*/ 13098 w 49589"/>
                <a:gd name="connsiteY3" fmla="*/ 11094 h 48112"/>
                <a:gd name="connsiteX4" fmla="*/ 5327 w 49589"/>
                <a:gd name="connsiteY4" fmla="*/ 41478 h 48112"/>
                <a:gd name="connsiteX5" fmla="*/ 10993 w 49589"/>
                <a:gd name="connsiteY5" fmla="*/ 36405 h 48112"/>
                <a:gd name="connsiteX6" fmla="*/ 20276 w 49589"/>
                <a:gd name="connsiteY6" fmla="*/ 19027 h 48112"/>
                <a:gd name="connsiteX7" fmla="*/ 38571 w 49589"/>
                <a:gd name="connsiteY7" fmla="*/ 11742 h 48112"/>
                <a:gd name="connsiteX8" fmla="*/ 29234 w 49589"/>
                <a:gd name="connsiteY8" fmla="*/ 29119 h 48112"/>
                <a:gd name="connsiteX9" fmla="*/ 10993 w 49589"/>
                <a:gd name="connsiteY9" fmla="*/ 36405 h 4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89" h="48112">
                  <a:moveTo>
                    <a:pt x="5327" y="41478"/>
                  </a:moveTo>
                  <a:cubicBezTo>
                    <a:pt x="16930" y="54484"/>
                    <a:pt x="26536" y="45849"/>
                    <a:pt x="36412" y="36998"/>
                  </a:cubicBezTo>
                  <a:cubicBezTo>
                    <a:pt x="46342" y="28148"/>
                    <a:pt x="55840" y="19621"/>
                    <a:pt x="44291" y="6615"/>
                  </a:cubicBezTo>
                  <a:cubicBezTo>
                    <a:pt x="32580" y="-6284"/>
                    <a:pt x="23082" y="2135"/>
                    <a:pt x="13098" y="11094"/>
                  </a:cubicBezTo>
                  <a:cubicBezTo>
                    <a:pt x="3276" y="19837"/>
                    <a:pt x="-6277" y="28472"/>
                    <a:pt x="5327" y="41478"/>
                  </a:cubicBezTo>
                  <a:moveTo>
                    <a:pt x="10993" y="36405"/>
                  </a:moveTo>
                  <a:cubicBezTo>
                    <a:pt x="6946" y="32033"/>
                    <a:pt x="10669" y="27662"/>
                    <a:pt x="20276" y="19027"/>
                  </a:cubicBezTo>
                  <a:cubicBezTo>
                    <a:pt x="29882" y="10500"/>
                    <a:pt x="34631" y="7262"/>
                    <a:pt x="38571" y="11742"/>
                  </a:cubicBezTo>
                  <a:cubicBezTo>
                    <a:pt x="42510" y="16221"/>
                    <a:pt x="38894" y="20484"/>
                    <a:pt x="29234" y="29119"/>
                  </a:cubicBezTo>
                  <a:cubicBezTo>
                    <a:pt x="19628" y="37754"/>
                    <a:pt x="14933" y="40884"/>
                    <a:pt x="10993" y="36405"/>
                  </a:cubicBezTo>
                  <a:close/>
                </a:path>
              </a:pathLst>
            </a:custGeom>
            <a:solidFill>
              <a:srgbClr val="FFFFFF"/>
            </a:solidFill>
            <a:ln w="5384" cap="flat">
              <a:no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A1C55C71-BD19-945A-4FA8-DCBAC4A0E6D7}"/>
                </a:ext>
              </a:extLst>
            </p:cNvPr>
            <p:cNvSpPr/>
            <p:nvPr/>
          </p:nvSpPr>
          <p:spPr>
            <a:xfrm>
              <a:off x="4359765" y="4537351"/>
              <a:ext cx="62980" cy="59634"/>
            </a:xfrm>
            <a:custGeom>
              <a:avLst/>
              <a:gdLst>
                <a:gd name="connsiteX0" fmla="*/ 0 w 62980"/>
                <a:gd name="connsiteY0" fmla="*/ 28495 h 59634"/>
                <a:gd name="connsiteX1" fmla="*/ 41663 w 62980"/>
                <a:gd name="connsiteY1" fmla="*/ 0 h 59634"/>
                <a:gd name="connsiteX2" fmla="*/ 49758 w 62980"/>
                <a:gd name="connsiteY2" fmla="*/ 11765 h 59634"/>
                <a:gd name="connsiteX3" fmla="*/ 28549 w 62980"/>
                <a:gd name="connsiteY3" fmla="*/ 42581 h 59634"/>
                <a:gd name="connsiteX4" fmla="*/ 28549 w 62980"/>
                <a:gd name="connsiteY4" fmla="*/ 42689 h 59634"/>
                <a:gd name="connsiteX5" fmla="*/ 57422 w 62980"/>
                <a:gd name="connsiteY5" fmla="*/ 22990 h 59634"/>
                <a:gd name="connsiteX6" fmla="*/ 62980 w 62980"/>
                <a:gd name="connsiteY6" fmla="*/ 31139 h 59634"/>
                <a:gd name="connsiteX7" fmla="*/ 21317 w 62980"/>
                <a:gd name="connsiteY7" fmla="*/ 59634 h 59634"/>
                <a:gd name="connsiteX8" fmla="*/ 13438 w 62980"/>
                <a:gd name="connsiteY8" fmla="*/ 48193 h 59634"/>
                <a:gd name="connsiteX9" fmla="*/ 36212 w 62980"/>
                <a:gd name="connsiteY9" fmla="*/ 15921 h 59634"/>
                <a:gd name="connsiteX10" fmla="*/ 36104 w 62980"/>
                <a:gd name="connsiteY10" fmla="*/ 15813 h 59634"/>
                <a:gd name="connsiteX11" fmla="*/ 5559 w 62980"/>
                <a:gd name="connsiteY11" fmla="*/ 36644 h 5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80" h="59634">
                  <a:moveTo>
                    <a:pt x="0" y="28495"/>
                  </a:moveTo>
                  <a:lnTo>
                    <a:pt x="41663" y="0"/>
                  </a:lnTo>
                  <a:lnTo>
                    <a:pt x="49758" y="11765"/>
                  </a:lnTo>
                  <a:lnTo>
                    <a:pt x="28549" y="42581"/>
                  </a:lnTo>
                  <a:lnTo>
                    <a:pt x="28549" y="42689"/>
                  </a:lnTo>
                  <a:lnTo>
                    <a:pt x="57422" y="22990"/>
                  </a:lnTo>
                  <a:lnTo>
                    <a:pt x="62980" y="31139"/>
                  </a:lnTo>
                  <a:lnTo>
                    <a:pt x="21317" y="59634"/>
                  </a:lnTo>
                  <a:lnTo>
                    <a:pt x="13438" y="48193"/>
                  </a:lnTo>
                  <a:lnTo>
                    <a:pt x="36212" y="15921"/>
                  </a:lnTo>
                  <a:lnTo>
                    <a:pt x="36104" y="15813"/>
                  </a:lnTo>
                  <a:lnTo>
                    <a:pt x="5559" y="36644"/>
                  </a:lnTo>
                </a:path>
              </a:pathLst>
            </a:custGeom>
            <a:solidFill>
              <a:srgbClr val="FFFFFF"/>
            </a:solidFill>
            <a:ln w="5384" cap="flat">
              <a:noFill/>
              <a:prstDash val="solid"/>
              <a:miter/>
            </a:ln>
          </p:spPr>
          <p:txBody>
            <a:bodyPr rtlCol="0" anchor="ctr"/>
            <a:lstStyle/>
            <a:p>
              <a:endParaRPr lang="zh-TW" altLang="en-US"/>
            </a:p>
          </p:txBody>
        </p:sp>
      </p:grpSp>
      <p:sp>
        <p:nvSpPr>
          <p:cNvPr id="118" name="文字方塊 117">
            <a:extLst>
              <a:ext uri="{FF2B5EF4-FFF2-40B4-BE49-F238E27FC236}">
                <a16:creationId xmlns:a16="http://schemas.microsoft.com/office/drawing/2014/main" id="{E7E8B363-9D08-66F0-FC34-BBED90556B7A}"/>
              </a:ext>
            </a:extLst>
          </p:cNvPr>
          <p:cNvSpPr txBox="1"/>
          <p:nvPr/>
        </p:nvSpPr>
        <p:spPr>
          <a:xfrm>
            <a:off x="9308211" y="2736097"/>
            <a:ext cx="1604691" cy="292388"/>
          </a:xfrm>
          <a:prstGeom prst="rect">
            <a:avLst/>
          </a:prstGeom>
          <a:noFill/>
        </p:spPr>
        <p:txBody>
          <a:bodyPr wrap="square" rtlCol="0">
            <a:spAutoFit/>
          </a:bodyPr>
          <a:lstStyle>
            <a:defPPr>
              <a:defRPr lang="en-US"/>
            </a:defPPr>
            <a:lvl1pPr>
              <a:defRPr sz="1400" b="1">
                <a:latin typeface="微軟正黑體" panose="020B0604030504040204" pitchFamily="34" charset="-120"/>
                <a:ea typeface="微軟正黑體" panose="020B0604030504040204" pitchFamily="34" charset="-120"/>
              </a:defRPr>
            </a:lvl1pPr>
          </a:lstStyle>
          <a:p>
            <a:r>
              <a:rPr lang="en-US" altLang="zh-TW" sz="1300" dirty="0"/>
              <a:t>SNQ</a:t>
            </a:r>
            <a:r>
              <a:rPr lang="zh-TW" altLang="en-US" sz="1300" dirty="0"/>
              <a:t>國家品質標章</a:t>
            </a:r>
          </a:p>
        </p:txBody>
      </p:sp>
      <p:sp>
        <p:nvSpPr>
          <p:cNvPr id="119" name="文字方塊 118">
            <a:extLst>
              <a:ext uri="{FF2B5EF4-FFF2-40B4-BE49-F238E27FC236}">
                <a16:creationId xmlns:a16="http://schemas.microsoft.com/office/drawing/2014/main" id="{4B668C54-1394-915D-2A7F-AA7EB14E075F}"/>
              </a:ext>
            </a:extLst>
          </p:cNvPr>
          <p:cNvSpPr txBox="1"/>
          <p:nvPr/>
        </p:nvSpPr>
        <p:spPr>
          <a:xfrm>
            <a:off x="8682621" y="5398147"/>
            <a:ext cx="3387157" cy="292388"/>
          </a:xfrm>
          <a:prstGeom prst="rect">
            <a:avLst/>
          </a:prstGeom>
          <a:noFill/>
        </p:spPr>
        <p:txBody>
          <a:bodyPr wrap="square" rtlCol="0">
            <a:spAutoFit/>
          </a:bodyPr>
          <a:lstStyle>
            <a:defPPr>
              <a:defRPr lang="en-US"/>
            </a:defPPr>
            <a:lvl1pPr>
              <a:defRPr sz="1400" b="1">
                <a:latin typeface="微軟正黑體" panose="020B0604030504040204" pitchFamily="34" charset="-120"/>
                <a:ea typeface="微軟正黑體" panose="020B0604030504040204" pitchFamily="34" charset="-120"/>
              </a:defRPr>
            </a:lvl1pPr>
          </a:lstStyle>
          <a:p>
            <a:r>
              <a:rPr lang="en-US" altLang="zh-TW" sz="1300" dirty="0"/>
              <a:t>HACCP  </a:t>
            </a:r>
            <a:r>
              <a:rPr lang="zh-TW" altLang="en-US" sz="1300" dirty="0"/>
              <a:t>         </a:t>
            </a:r>
            <a:r>
              <a:rPr lang="en-US" altLang="zh-TW" sz="1300" dirty="0"/>
              <a:t>ISO 9001 </a:t>
            </a:r>
            <a:r>
              <a:rPr lang="zh-TW" altLang="en-US" sz="1300" dirty="0"/>
              <a:t>     </a:t>
            </a:r>
            <a:r>
              <a:rPr lang="en-US" altLang="zh-TW" sz="1300" dirty="0"/>
              <a:t> ISO 22000</a:t>
            </a:r>
          </a:p>
        </p:txBody>
      </p:sp>
      <p:pic>
        <p:nvPicPr>
          <p:cNvPr id="120" name="圖形 119">
            <a:extLst>
              <a:ext uri="{FF2B5EF4-FFF2-40B4-BE49-F238E27FC236}">
                <a16:creationId xmlns:a16="http://schemas.microsoft.com/office/drawing/2014/main" id="{08136C1E-E7A2-067C-78B1-818FB3C7F5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8579" y="3234129"/>
            <a:ext cx="767288" cy="796611"/>
          </a:xfrm>
          <a:prstGeom prst="rect">
            <a:avLst/>
          </a:prstGeom>
        </p:spPr>
      </p:pic>
      <p:pic>
        <p:nvPicPr>
          <p:cNvPr id="121" name="圖形 120">
            <a:extLst>
              <a:ext uri="{FF2B5EF4-FFF2-40B4-BE49-F238E27FC236}">
                <a16:creationId xmlns:a16="http://schemas.microsoft.com/office/drawing/2014/main" id="{3710474A-DDF2-57E7-FC98-1A1DBB6ADA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70768" y="3234129"/>
            <a:ext cx="796611" cy="796611"/>
          </a:xfrm>
          <a:prstGeom prst="rect">
            <a:avLst/>
          </a:prstGeom>
        </p:spPr>
      </p:pic>
      <p:sp>
        <p:nvSpPr>
          <p:cNvPr id="122" name="文字方塊 121">
            <a:extLst>
              <a:ext uri="{FF2B5EF4-FFF2-40B4-BE49-F238E27FC236}">
                <a16:creationId xmlns:a16="http://schemas.microsoft.com/office/drawing/2014/main" id="{AE29000A-FE93-5DC1-6884-74AFFFE7F447}"/>
              </a:ext>
            </a:extLst>
          </p:cNvPr>
          <p:cNvSpPr txBox="1"/>
          <p:nvPr/>
        </p:nvSpPr>
        <p:spPr>
          <a:xfrm>
            <a:off x="10491439" y="4071984"/>
            <a:ext cx="981569" cy="279119"/>
          </a:xfrm>
          <a:prstGeom prst="rect">
            <a:avLst/>
          </a:prstGeom>
          <a:noFill/>
        </p:spPr>
        <p:txBody>
          <a:bodyPr wrap="none" rtlCol="0">
            <a:spAutoFit/>
          </a:bodyPr>
          <a:lstStyle>
            <a:defPPr>
              <a:defRPr lang="en-US"/>
            </a:defPPr>
            <a:lvl1pPr>
              <a:defRPr>
                <a:latin typeface="微軟正黑體" panose="020B0604030504040204" pitchFamily="34" charset="-120"/>
                <a:ea typeface="微軟正黑體" panose="020B0604030504040204" pitchFamily="34" charset="-120"/>
              </a:defRPr>
            </a:lvl1pPr>
          </a:lstStyle>
          <a:p>
            <a:r>
              <a:rPr lang="zh-TW" altLang="en-US" sz="1400" b="1" dirty="0"/>
              <a:t>雙潔淨標章</a:t>
            </a:r>
          </a:p>
        </p:txBody>
      </p:sp>
      <p:sp>
        <p:nvSpPr>
          <p:cNvPr id="123" name="文字方塊 122">
            <a:extLst>
              <a:ext uri="{FF2B5EF4-FFF2-40B4-BE49-F238E27FC236}">
                <a16:creationId xmlns:a16="http://schemas.microsoft.com/office/drawing/2014/main" id="{5470EBAE-7127-A043-6F1D-0945EEB5E610}"/>
              </a:ext>
            </a:extLst>
          </p:cNvPr>
          <p:cNvSpPr txBox="1"/>
          <p:nvPr/>
        </p:nvSpPr>
        <p:spPr>
          <a:xfrm>
            <a:off x="8692519" y="4071984"/>
            <a:ext cx="1175322" cy="292388"/>
          </a:xfrm>
          <a:prstGeom prst="rect">
            <a:avLst/>
          </a:prstGeom>
          <a:noFill/>
        </p:spPr>
        <p:txBody>
          <a:bodyPr wrap="none" rtlCol="0">
            <a:spAutoFit/>
          </a:bodyPr>
          <a:lstStyle>
            <a:defPPr>
              <a:defRPr lang="en-US"/>
            </a:defPPr>
            <a:lvl1pPr>
              <a:defRPr>
                <a:latin typeface="微軟正黑體" panose="020B0604030504040204" pitchFamily="34" charset="-120"/>
                <a:ea typeface="微軟正黑體" panose="020B0604030504040204" pitchFamily="34" charset="-120"/>
              </a:defRPr>
            </a:lvl1pPr>
          </a:lstStyle>
          <a:p>
            <a:r>
              <a:rPr lang="zh-TW" altLang="en-US" sz="1300" b="1" dirty="0"/>
              <a:t>歐盟</a:t>
            </a:r>
            <a:r>
              <a:rPr lang="en-US" altLang="zh-TW" sz="1300" b="1" dirty="0"/>
              <a:t>A.A.</a:t>
            </a:r>
            <a:r>
              <a:rPr lang="zh-TW" altLang="en-US" sz="1300" b="1" dirty="0"/>
              <a:t>驗證</a:t>
            </a:r>
          </a:p>
        </p:txBody>
      </p:sp>
      <p:pic>
        <p:nvPicPr>
          <p:cNvPr id="124" name="圖片 123">
            <a:extLst>
              <a:ext uri="{FF2B5EF4-FFF2-40B4-BE49-F238E27FC236}">
                <a16:creationId xmlns:a16="http://schemas.microsoft.com/office/drawing/2014/main" id="{CFA20B6C-230C-E8CB-E901-E99766253A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2689" y="1848923"/>
            <a:ext cx="2318659" cy="889285"/>
          </a:xfrm>
          <a:prstGeom prst="rect">
            <a:avLst/>
          </a:prstGeom>
        </p:spPr>
      </p:pic>
      <p:pic>
        <p:nvPicPr>
          <p:cNvPr id="125" name="圖片 124" descr="一張含有 文字 的圖片&#10;&#10;自動產生的描述">
            <a:extLst>
              <a:ext uri="{FF2B5EF4-FFF2-40B4-BE49-F238E27FC236}">
                <a16:creationId xmlns:a16="http://schemas.microsoft.com/office/drawing/2014/main" id="{DA89F472-27CE-B16B-D1A9-95EABC8DF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5794" y="1683830"/>
            <a:ext cx="1373777" cy="3626647"/>
          </a:xfrm>
          <a:prstGeom prst="rect">
            <a:avLst/>
          </a:prstGeom>
          <a:effectLst>
            <a:outerShdw blurRad="50800" dist="38100" dir="5400000" algn="t" rotWithShape="0">
              <a:prstClr val="black">
                <a:alpha val="40000"/>
              </a:prstClr>
            </a:outerShdw>
          </a:effectLst>
        </p:spPr>
      </p:pic>
      <p:sp>
        <p:nvSpPr>
          <p:cNvPr id="126" name="文字方塊 125">
            <a:extLst>
              <a:ext uri="{FF2B5EF4-FFF2-40B4-BE49-F238E27FC236}">
                <a16:creationId xmlns:a16="http://schemas.microsoft.com/office/drawing/2014/main" id="{27F7D8B3-01EE-9E93-6241-27A8551DA6D0}"/>
              </a:ext>
            </a:extLst>
          </p:cNvPr>
          <p:cNvSpPr txBox="1"/>
          <p:nvPr/>
        </p:nvSpPr>
        <p:spPr>
          <a:xfrm>
            <a:off x="2673432" y="5202765"/>
            <a:ext cx="2018502" cy="492443"/>
          </a:xfrm>
          <a:prstGeom prst="rect">
            <a:avLst/>
          </a:prstGeom>
          <a:noFill/>
        </p:spPr>
        <p:txBody>
          <a:bodyPr wrap="none" rtlCol="0">
            <a:spAutoFit/>
          </a:bodyPr>
          <a:lstStyle>
            <a:defPPr>
              <a:defRPr lang="en-US"/>
            </a:defPPr>
            <a:lvl1pPr>
              <a:defRPr>
                <a:latin typeface="微軟正黑體" panose="020B0604030504040204" pitchFamily="34" charset="-120"/>
                <a:ea typeface="微軟正黑體" panose="020B0604030504040204" pitchFamily="34" charset="-120"/>
              </a:defRPr>
            </a:lvl1pPr>
          </a:lstStyle>
          <a:p>
            <a:pPr algn="ctr"/>
            <a:r>
              <a:rPr lang="zh-TW" altLang="en-US" sz="1300" b="1" dirty="0"/>
              <a:t>台灣保健食品學會</a:t>
            </a:r>
            <a:endParaRPr lang="en-US" altLang="zh-TW" sz="1300" b="1" dirty="0"/>
          </a:p>
          <a:p>
            <a:pPr algn="ctr"/>
            <a:r>
              <a:rPr lang="zh-TW" altLang="en-US" sz="1300" b="1" dirty="0"/>
              <a:t>營養保健食品創新獎銀獎</a:t>
            </a:r>
          </a:p>
        </p:txBody>
      </p:sp>
      <p:pic>
        <p:nvPicPr>
          <p:cNvPr id="127" name="圖片 126" descr="一張含有 三角形, 黃色 的圖片&#10;&#10;自動產生的描述">
            <a:extLst>
              <a:ext uri="{FF2B5EF4-FFF2-40B4-BE49-F238E27FC236}">
                <a16:creationId xmlns:a16="http://schemas.microsoft.com/office/drawing/2014/main" id="{0D4625B0-CC95-078B-DC54-5B2F6AFF01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5508" y="1683830"/>
            <a:ext cx="1822583" cy="3394441"/>
          </a:xfrm>
          <a:prstGeom prst="rect">
            <a:avLst/>
          </a:prstGeom>
          <a:effectLst>
            <a:outerShdw blurRad="50800" dist="38100" dir="5400000" algn="t" rotWithShape="0">
              <a:prstClr val="black">
                <a:alpha val="40000"/>
              </a:prstClr>
            </a:outerShdw>
          </a:effectLst>
        </p:spPr>
      </p:pic>
      <p:sp>
        <p:nvSpPr>
          <p:cNvPr id="128" name="矩形 127">
            <a:extLst>
              <a:ext uri="{FF2B5EF4-FFF2-40B4-BE49-F238E27FC236}">
                <a16:creationId xmlns:a16="http://schemas.microsoft.com/office/drawing/2014/main" id="{2B1C7304-6702-371C-12A6-3641150C8345}"/>
              </a:ext>
            </a:extLst>
          </p:cNvPr>
          <p:cNvSpPr/>
          <p:nvPr/>
        </p:nvSpPr>
        <p:spPr>
          <a:xfrm>
            <a:off x="6574383" y="4663237"/>
            <a:ext cx="1777282" cy="109553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29" name="文字方塊 128">
            <a:extLst>
              <a:ext uri="{FF2B5EF4-FFF2-40B4-BE49-F238E27FC236}">
                <a16:creationId xmlns:a16="http://schemas.microsoft.com/office/drawing/2014/main" id="{6000DA2C-40D0-9084-9098-F2977AE25B9F}"/>
              </a:ext>
            </a:extLst>
          </p:cNvPr>
          <p:cNvSpPr txBox="1"/>
          <p:nvPr/>
        </p:nvSpPr>
        <p:spPr>
          <a:xfrm>
            <a:off x="6634971" y="5210399"/>
            <a:ext cx="1656107" cy="292388"/>
          </a:xfrm>
          <a:prstGeom prst="rect">
            <a:avLst/>
          </a:prstGeom>
          <a:noFill/>
        </p:spPr>
        <p:txBody>
          <a:bodyPr wrap="square" rtlCol="0">
            <a:spAutoFit/>
          </a:bodyPr>
          <a:lstStyle>
            <a:defPPr>
              <a:defRPr lang="en-US"/>
            </a:defPPr>
            <a:lvl1pPr algn="dist">
              <a:defRPr sz="1600" b="1">
                <a:solidFill>
                  <a:schemeClr val="bg1"/>
                </a:solidFill>
                <a:latin typeface="Microsoft YaHei" panose="020B0503020204020204" pitchFamily="34" charset="-122"/>
                <a:ea typeface="Microsoft YaHei" panose="020B0503020204020204" pitchFamily="34" charset="-122"/>
              </a:defRPr>
            </a:lvl1pPr>
          </a:lstStyle>
          <a:p>
            <a:pPr algn="ctr"/>
            <a:r>
              <a:rPr lang="zh-TW" altLang="en-US" sz="1300" dirty="0">
                <a:solidFill>
                  <a:schemeClr val="tx1"/>
                </a:solidFill>
                <a:latin typeface="微軟正黑體" panose="020B0604030504040204" pitchFamily="34" charset="-120"/>
                <a:ea typeface="微軟正黑體" panose="020B0604030504040204" pitchFamily="34" charset="-120"/>
              </a:rPr>
              <a:t>世界品質評鑑大賞</a:t>
            </a:r>
          </a:p>
        </p:txBody>
      </p:sp>
      <p:pic>
        <p:nvPicPr>
          <p:cNvPr id="130" name="圖片 129">
            <a:extLst>
              <a:ext uri="{FF2B5EF4-FFF2-40B4-BE49-F238E27FC236}">
                <a16:creationId xmlns:a16="http://schemas.microsoft.com/office/drawing/2014/main" id="{203DE1FE-A347-8ED8-D460-41DEDFD4F4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718" y="1866427"/>
            <a:ext cx="2090187" cy="3200638"/>
          </a:xfrm>
          <a:prstGeom prst="rect">
            <a:avLst/>
          </a:prstGeom>
          <a:effectLst>
            <a:outerShdw blurRad="50800" dist="38100" dir="5400000" algn="t" rotWithShape="0">
              <a:prstClr val="black">
                <a:alpha val="40000"/>
              </a:prstClr>
            </a:outerShdw>
          </a:effectLst>
        </p:spPr>
      </p:pic>
      <p:sp>
        <p:nvSpPr>
          <p:cNvPr id="131" name="投影片編號版面配置區 130">
            <a:extLst>
              <a:ext uri="{FF2B5EF4-FFF2-40B4-BE49-F238E27FC236}">
                <a16:creationId xmlns:a16="http://schemas.microsoft.com/office/drawing/2014/main" id="{486F5772-6BB5-32EB-7F77-DF936634EAB3}"/>
              </a:ext>
            </a:extLst>
          </p:cNvPr>
          <p:cNvSpPr>
            <a:spLocks noGrp="1"/>
          </p:cNvSpPr>
          <p:nvPr>
            <p:ph type="sldNum" sz="quarter" idx="12"/>
          </p:nvPr>
        </p:nvSpPr>
        <p:spPr/>
        <p:txBody>
          <a:bodyPr/>
          <a:lstStyle/>
          <a:p>
            <a:r>
              <a:rPr lang="en-US" altLang="zh-TW"/>
              <a:t>-</a:t>
            </a:r>
            <a:fld id="{DF3A59C4-0246-4052-8D96-6B355BC5B9AD}" type="slidenum">
              <a:rPr lang="zh-TW" altLang="en-US" smtClean="0"/>
              <a:pPr/>
              <a:t>20</a:t>
            </a:fld>
            <a:r>
              <a:rPr lang="en-US" altLang="zh-TW"/>
              <a:t>-</a:t>
            </a:r>
            <a:endParaRPr lang="zh-TW" altLang="en-US" dirty="0"/>
          </a:p>
        </p:txBody>
      </p:sp>
    </p:spTree>
    <p:extLst>
      <p:ext uri="{BB962C8B-B14F-4D97-AF65-F5344CB8AC3E}">
        <p14:creationId xmlns:p14="http://schemas.microsoft.com/office/powerpoint/2010/main" val="4246292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a:extLst>
              <a:ext uri="{FF2B5EF4-FFF2-40B4-BE49-F238E27FC236}">
                <a16:creationId xmlns:a16="http://schemas.microsoft.com/office/drawing/2014/main" id="{07288305-CFA1-7F20-2A21-946953DE3E16}"/>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矩形 3">
            <a:extLst>
              <a:ext uri="{FF2B5EF4-FFF2-40B4-BE49-F238E27FC236}">
                <a16:creationId xmlns:a16="http://schemas.microsoft.com/office/drawing/2014/main" id="{3AD423BC-54FF-9DA5-E396-389F12A03261}"/>
              </a:ext>
            </a:extLst>
          </p:cNvPr>
          <p:cNvSpPr/>
          <p:nvPr/>
        </p:nvSpPr>
        <p:spPr>
          <a:xfrm rot="5400000">
            <a:off x="4624739" y="1391088"/>
            <a:ext cx="6138278" cy="3356213"/>
          </a:xfrm>
          <a:prstGeom prst="rect">
            <a:avLst/>
          </a:prstGeom>
          <a:solidFill>
            <a:srgbClr val="FFF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906"/>
            <a:endParaRPr lang="zh-TW" altLang="en-US" sz="1909">
              <a:solidFill>
                <a:srgbClr val="FFC000">
                  <a:lumMod val="20000"/>
                  <a:lumOff val="80000"/>
                </a:srgbClr>
              </a:solidFill>
              <a:latin typeface="Calibri" panose="020F0502020204030204"/>
              <a:ea typeface="新細明體" panose="02020500000000000000" pitchFamily="18" charset="-120"/>
            </a:endParaRPr>
          </a:p>
        </p:txBody>
      </p:sp>
      <p:sp>
        <p:nvSpPr>
          <p:cNvPr id="5" name="矩形 4">
            <a:extLst>
              <a:ext uri="{FF2B5EF4-FFF2-40B4-BE49-F238E27FC236}">
                <a16:creationId xmlns:a16="http://schemas.microsoft.com/office/drawing/2014/main" id="{CB54A127-D626-922D-AF9D-C8DB8245E3E9}"/>
              </a:ext>
            </a:extLst>
          </p:cNvPr>
          <p:cNvSpPr/>
          <p:nvPr/>
        </p:nvSpPr>
        <p:spPr>
          <a:xfrm rot="5400000">
            <a:off x="-201874" y="1348227"/>
            <a:ext cx="2862885" cy="166431"/>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object 2">
            <a:extLst>
              <a:ext uri="{FF2B5EF4-FFF2-40B4-BE49-F238E27FC236}">
                <a16:creationId xmlns:a16="http://schemas.microsoft.com/office/drawing/2014/main" id="{33D2A2CB-0441-6F10-0A6F-77BD320B2AD6}"/>
              </a:ext>
            </a:extLst>
          </p:cNvPr>
          <p:cNvSpPr txBox="1">
            <a:spLocks/>
          </p:cNvSpPr>
          <p:nvPr/>
        </p:nvSpPr>
        <p:spPr>
          <a:xfrm>
            <a:off x="1428183" y="222879"/>
            <a:ext cx="669094" cy="6480330"/>
          </a:xfrm>
          <a:prstGeom prst="rect">
            <a:avLst/>
          </a:prstGeom>
        </p:spPr>
        <p:txBody>
          <a:bodyPr vert="eaVert" wrap="square" lIns="0" tIns="0" rIns="0" bIns="0" rtlCol="0">
            <a:spAutoFit/>
          </a:bodyPr>
          <a:lstStyle>
            <a:lvl1pPr marL="0">
              <a:defRPr sz="3420" b="1" i="0">
                <a:solidFill>
                  <a:srgbClr val="613C22"/>
                </a:solidFill>
                <a:latin typeface="Microsoft YaHei UI"/>
                <a:ea typeface="+mn-ea"/>
                <a:cs typeface="Microsoft YaHei UI"/>
              </a:defRPr>
            </a:lvl1pPr>
            <a:lvl2pPr marL="390906">
              <a:defRPr>
                <a:latin typeface="+mn-lt"/>
                <a:ea typeface="+mn-ea"/>
                <a:cs typeface="+mn-cs"/>
              </a:defRPr>
            </a:lvl2pPr>
            <a:lvl3pPr marL="781812">
              <a:defRPr>
                <a:latin typeface="+mn-lt"/>
                <a:ea typeface="+mn-ea"/>
                <a:cs typeface="+mn-cs"/>
              </a:defRPr>
            </a:lvl3pPr>
            <a:lvl4pPr marL="1172718">
              <a:defRPr>
                <a:latin typeface="+mn-lt"/>
                <a:ea typeface="+mn-ea"/>
                <a:cs typeface="+mn-cs"/>
              </a:defRPr>
            </a:lvl4pPr>
            <a:lvl5pPr marL="1563624">
              <a:defRPr>
                <a:latin typeface="+mn-lt"/>
                <a:ea typeface="+mn-ea"/>
                <a:cs typeface="+mn-cs"/>
              </a:defRPr>
            </a:lvl5pPr>
            <a:lvl6pPr marL="1954530">
              <a:defRPr>
                <a:latin typeface="+mn-lt"/>
                <a:ea typeface="+mn-ea"/>
                <a:cs typeface="+mn-cs"/>
              </a:defRPr>
            </a:lvl6pPr>
            <a:lvl7pPr marL="2345436">
              <a:defRPr>
                <a:latin typeface="+mn-lt"/>
                <a:ea typeface="+mn-ea"/>
                <a:cs typeface="+mn-cs"/>
              </a:defRPr>
            </a:lvl7pPr>
            <a:lvl8pPr marL="2736342">
              <a:defRPr>
                <a:latin typeface="+mn-lt"/>
                <a:ea typeface="+mn-ea"/>
                <a:cs typeface="+mn-cs"/>
              </a:defRPr>
            </a:lvl8pPr>
            <a:lvl9pPr marL="3127248">
              <a:defRPr>
                <a:latin typeface="+mn-lt"/>
                <a:ea typeface="+mn-ea"/>
                <a:cs typeface="+mn-cs"/>
              </a:defRPr>
            </a:lvl9pPr>
          </a:lstStyle>
          <a:p>
            <a:pPr defTabSz="969813"/>
            <a:r>
              <a:rPr lang="zh-TW" altLang="en-US" sz="4348" spc="636" dirty="0">
                <a:solidFill>
                  <a:srgbClr val="0BA29B"/>
                </a:solidFill>
                <a:latin typeface="Microsoft YaHei UI" panose="020B0503020204020204" pitchFamily="34" charset="-122"/>
                <a:ea typeface="Microsoft YaHei UI" panose="020B0503020204020204" pitchFamily="34" charset="-122"/>
              </a:rPr>
              <a:t>加捷生醫 </a:t>
            </a:r>
            <a:r>
              <a:rPr lang="zh-TW" altLang="en-US" sz="4348" spc="636" dirty="0">
                <a:solidFill>
                  <a:schemeClr val="tx1"/>
                </a:solidFill>
                <a:latin typeface="Microsoft YaHei UI" panose="020B0503020204020204" pitchFamily="34" charset="-122"/>
                <a:ea typeface="Microsoft YaHei UI" panose="020B0503020204020204" pitchFamily="34" charset="-122"/>
              </a:rPr>
              <a:t>通路的架設</a:t>
            </a:r>
            <a:r>
              <a:rPr lang="zh-TW" altLang="en-US" sz="4348" spc="636" dirty="0">
                <a:latin typeface="Microsoft YaHei UI" panose="020B0503020204020204" pitchFamily="34" charset="-122"/>
                <a:ea typeface="Microsoft YaHei UI" panose="020B0503020204020204" pitchFamily="34" charset="-122"/>
              </a:rPr>
              <a:t>    </a:t>
            </a:r>
            <a:endParaRPr lang="en-US" altLang="zh-TW" sz="4348" spc="636" dirty="0">
              <a:solidFill>
                <a:srgbClr val="0BA29B"/>
              </a:solidFill>
              <a:latin typeface="Microsoft YaHei UI" panose="020B0503020204020204" pitchFamily="34" charset="-122"/>
              <a:ea typeface="Microsoft YaHei UI" panose="020B0503020204020204" pitchFamily="34" charset="-122"/>
            </a:endParaRPr>
          </a:p>
        </p:txBody>
      </p:sp>
      <p:graphicFrame>
        <p:nvGraphicFramePr>
          <p:cNvPr id="7" name="資料庫圖表 6">
            <a:extLst>
              <a:ext uri="{FF2B5EF4-FFF2-40B4-BE49-F238E27FC236}">
                <a16:creationId xmlns:a16="http://schemas.microsoft.com/office/drawing/2014/main" id="{7CE9968B-13B7-6530-36A8-D2708FC437A9}"/>
              </a:ext>
            </a:extLst>
          </p:cNvPr>
          <p:cNvGraphicFramePr/>
          <p:nvPr>
            <p:extLst>
              <p:ext uri="{D42A27DB-BD31-4B8C-83A1-F6EECF244321}">
                <p14:modId xmlns:p14="http://schemas.microsoft.com/office/powerpoint/2010/main" val="4075059939"/>
              </p:ext>
            </p:extLst>
          </p:nvPr>
        </p:nvGraphicFramePr>
        <p:xfrm>
          <a:off x="1658981" y="261162"/>
          <a:ext cx="9447517" cy="5877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投影片編號版面配置區 7">
            <a:extLst>
              <a:ext uri="{FF2B5EF4-FFF2-40B4-BE49-F238E27FC236}">
                <a16:creationId xmlns:a16="http://schemas.microsoft.com/office/drawing/2014/main" id="{01906864-854D-AB5E-A762-FC4C060C5421}"/>
              </a:ext>
            </a:extLst>
          </p:cNvPr>
          <p:cNvSpPr>
            <a:spLocks noGrp="1"/>
          </p:cNvSpPr>
          <p:nvPr>
            <p:ph type="sldNum" sz="quarter" idx="12"/>
          </p:nvPr>
        </p:nvSpPr>
        <p:spPr/>
        <p:txBody>
          <a:bodyPr/>
          <a:lstStyle/>
          <a:p>
            <a:r>
              <a:rPr lang="en-US" altLang="zh-TW"/>
              <a:t>-</a:t>
            </a:r>
            <a:fld id="{DF3A59C4-0246-4052-8D96-6B355BC5B9AD}" type="slidenum">
              <a:rPr lang="zh-TW" altLang="en-US" smtClean="0"/>
              <a:pPr/>
              <a:t>21</a:t>
            </a:fld>
            <a:r>
              <a:rPr lang="en-US" altLang="zh-TW"/>
              <a:t>-</a:t>
            </a:r>
            <a:endParaRPr lang="zh-TW" altLang="en-US" dirty="0"/>
          </a:p>
        </p:txBody>
      </p:sp>
    </p:spTree>
    <p:extLst>
      <p:ext uri="{BB962C8B-B14F-4D97-AF65-F5344CB8AC3E}">
        <p14:creationId xmlns:p14="http://schemas.microsoft.com/office/powerpoint/2010/main" val="4249970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AAE07C-266F-553B-0973-F977BB2864DC}"/>
              </a:ext>
            </a:extLst>
          </p:cNvPr>
          <p:cNvSpPr>
            <a:spLocks noGrp="1"/>
          </p:cNvSpPr>
          <p:nvPr>
            <p:ph type="title"/>
          </p:nvPr>
        </p:nvSpPr>
        <p:spPr>
          <a:xfrm>
            <a:off x="790074" y="310663"/>
            <a:ext cx="10515600" cy="669094"/>
          </a:xfrm>
        </p:spPr>
        <p:txBody>
          <a:bodyPr/>
          <a:lstStyle/>
          <a:p>
            <a:r>
              <a:rPr lang="zh-TW" altLang="en-US" dirty="0"/>
              <a:t>財富自由的健康人生</a:t>
            </a:r>
          </a:p>
        </p:txBody>
      </p:sp>
      <p:sp>
        <p:nvSpPr>
          <p:cNvPr id="3" name="頁尾版面配置區 2">
            <a:extLst>
              <a:ext uri="{FF2B5EF4-FFF2-40B4-BE49-F238E27FC236}">
                <a16:creationId xmlns:a16="http://schemas.microsoft.com/office/drawing/2014/main" id="{C0943A50-FE60-E140-FE73-770F99EAFDE6}"/>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6" name="文字方塊 5">
            <a:extLst>
              <a:ext uri="{FF2B5EF4-FFF2-40B4-BE49-F238E27FC236}">
                <a16:creationId xmlns:a16="http://schemas.microsoft.com/office/drawing/2014/main" id="{E4462AB7-F024-753A-247F-BEFAA8D12189}"/>
              </a:ext>
            </a:extLst>
          </p:cNvPr>
          <p:cNvSpPr txBox="1"/>
          <p:nvPr/>
        </p:nvSpPr>
        <p:spPr>
          <a:xfrm>
            <a:off x="1002717" y="4523708"/>
            <a:ext cx="1467068" cy="707886"/>
          </a:xfrm>
          <a:prstGeom prst="rect">
            <a:avLst/>
          </a:prstGeom>
          <a:noFill/>
        </p:spPr>
        <p:txBody>
          <a:bodyPr wrap="none" rtlCol="0">
            <a:spAutoFit/>
          </a:bodyPr>
          <a:lstStyle/>
          <a:p>
            <a:r>
              <a:rPr lang="zh-Hant" altLang="en-US" sz="2000" dirty="0">
                <a:latin typeface="微軟正黑體" panose="020B0604030504040204" pitchFamily="34" charset="-120"/>
                <a:ea typeface="微軟正黑體" panose="020B0604030504040204" pitchFamily="34" charset="-120"/>
              </a:rPr>
              <a:t>三單位投資</a:t>
            </a:r>
            <a:endParaRPr lang="en-US" altLang="zh-Hant" sz="2000" dirty="0">
              <a:latin typeface="微軟正黑體" panose="020B0604030504040204" pitchFamily="34" charset="-120"/>
              <a:ea typeface="微軟正黑體" panose="020B0604030504040204" pitchFamily="34" charset="-120"/>
            </a:endParaRPr>
          </a:p>
          <a:p>
            <a:r>
              <a:rPr lang="zh-Hant" altLang="en-US" sz="2000" dirty="0">
                <a:latin typeface="微軟正黑體" panose="020B0604030504040204" pitchFamily="34" charset="-120"/>
                <a:ea typeface="微軟正黑體" panose="020B0604030504040204" pitchFamily="34" charset="-120"/>
              </a:rPr>
              <a:t>學習基本功</a:t>
            </a:r>
            <a:endParaRPr lang="en-US" altLang="zh-Hant" sz="20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D8300BA7-BFA3-D6CB-D7F8-FF9A4E57432E}"/>
              </a:ext>
            </a:extLst>
          </p:cNvPr>
          <p:cNvSpPr txBox="1"/>
          <p:nvPr/>
        </p:nvSpPr>
        <p:spPr>
          <a:xfrm>
            <a:off x="9334555" y="4428691"/>
            <a:ext cx="1915909" cy="728341"/>
          </a:xfrm>
          <a:prstGeom prst="rect">
            <a:avLst/>
          </a:prstGeom>
          <a:noFill/>
        </p:spPr>
        <p:txBody>
          <a:bodyPr wrap="none" rtlCol="0">
            <a:spAutoFit/>
          </a:bodyPr>
          <a:lstStyle/>
          <a:p>
            <a:pPr algn="ctr"/>
            <a:r>
              <a:rPr lang="en-US" altLang="zh-TW" sz="2133" dirty="0">
                <a:solidFill>
                  <a:srgbClr val="E76618"/>
                </a:solidFill>
                <a:latin typeface="微軟正黑體" panose="020B0604030504040204" pitchFamily="34" charset="-120"/>
                <a:ea typeface="微軟正黑體" panose="020B0604030504040204" pitchFamily="34" charset="-120"/>
              </a:rPr>
              <a:t>1339</a:t>
            </a:r>
            <a:r>
              <a:rPr lang="zh-TW" altLang="en-US" sz="2133" dirty="0">
                <a:solidFill>
                  <a:srgbClr val="E76618"/>
                </a:solidFill>
                <a:latin typeface="微軟正黑體" panose="020B0604030504040204" pitchFamily="34" charset="-120"/>
                <a:ea typeface="微軟正黑體" panose="020B0604030504040204" pitchFamily="34" charset="-120"/>
              </a:rPr>
              <a:t>事業計畫</a:t>
            </a:r>
            <a:endParaRPr lang="en-US" altLang="zh-TW" sz="2133" dirty="0">
              <a:solidFill>
                <a:srgbClr val="E76618"/>
              </a:solidFill>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挑戰月收百萬</a:t>
            </a:r>
            <a:endParaRPr lang="en-US" altLang="zh-TW" sz="20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D4409425-BFE7-7B75-1EA6-D4C738C48B2E}"/>
              </a:ext>
            </a:extLst>
          </p:cNvPr>
          <p:cNvSpPr txBox="1"/>
          <p:nvPr/>
        </p:nvSpPr>
        <p:spPr>
          <a:xfrm>
            <a:off x="1248587" y="2429350"/>
            <a:ext cx="1039067" cy="502766"/>
          </a:xfrm>
          <a:prstGeom prst="rect">
            <a:avLst/>
          </a:prstGeom>
          <a:noFill/>
        </p:spPr>
        <p:txBody>
          <a:bodyPr wrap="none" rtlCol="0">
            <a:spAutoFit/>
          </a:bodyPr>
          <a:lstStyle/>
          <a:p>
            <a:pPr algn="ctr"/>
            <a:r>
              <a:rPr lang="zh-Hant" altLang="en-US" sz="2000" b="1" dirty="0">
                <a:solidFill>
                  <a:srgbClr val="E6B91E"/>
                </a:solidFill>
                <a:latin typeface="微軟正黑體" panose="020B0604030504040204" pitchFamily="34" charset="-120"/>
                <a:ea typeface="微軟正黑體" panose="020B0604030504040204" pitchFamily="34" charset="-120"/>
              </a:rPr>
              <a:t>吃</a:t>
            </a:r>
            <a:r>
              <a:rPr lang="zh-Hant" altLang="en-US" sz="2667" b="1" dirty="0">
                <a:solidFill>
                  <a:srgbClr val="E6B91E"/>
                </a:solidFill>
                <a:latin typeface="微軟正黑體" panose="020B0604030504040204" pitchFamily="34" charset="-120"/>
                <a:ea typeface="微軟正黑體" panose="020B0604030504040204" pitchFamily="34" charset="-120"/>
              </a:rPr>
              <a:t>本</a:t>
            </a:r>
            <a:r>
              <a:rPr lang="zh-Hant" altLang="en-US" sz="2000" b="1" dirty="0">
                <a:solidFill>
                  <a:srgbClr val="E6B91E"/>
                </a:solidFill>
                <a:latin typeface="微軟正黑體" panose="020B0604030504040204" pitchFamily="34" charset="-120"/>
                <a:ea typeface="微軟正黑體" panose="020B0604030504040204" pitchFamily="34" charset="-120"/>
              </a:rPr>
              <a:t>錢</a:t>
            </a:r>
            <a:endParaRPr lang="zh-TW" altLang="en-US" sz="2000" b="1" dirty="0">
              <a:solidFill>
                <a:srgbClr val="E6B91E"/>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1968711-D067-0376-807D-E382C53739C2}"/>
              </a:ext>
            </a:extLst>
          </p:cNvPr>
          <p:cNvSpPr txBox="1"/>
          <p:nvPr/>
        </p:nvSpPr>
        <p:spPr>
          <a:xfrm>
            <a:off x="4103796" y="2388314"/>
            <a:ext cx="1074333" cy="543675"/>
          </a:xfrm>
          <a:prstGeom prst="rect">
            <a:avLst/>
          </a:prstGeom>
          <a:noFill/>
        </p:spPr>
        <p:txBody>
          <a:bodyPr wrap="none" rtlCol="0">
            <a:spAutoFit/>
          </a:bodyPr>
          <a:lstStyle/>
          <a:p>
            <a:pPr algn="ctr"/>
            <a:r>
              <a:rPr lang="zh-Hant" altLang="en-US" sz="2000" b="1" dirty="0">
                <a:solidFill>
                  <a:srgbClr val="E69E1C"/>
                </a:solidFill>
                <a:latin typeface="微軟正黑體" panose="020B0604030504040204" pitchFamily="34" charset="-120"/>
                <a:ea typeface="微軟正黑體" panose="020B0604030504040204" pitchFamily="34" charset="-120"/>
              </a:rPr>
              <a:t>吃</a:t>
            </a:r>
            <a:r>
              <a:rPr lang="zh-Hant" altLang="en-US" sz="2933" b="1" dirty="0">
                <a:solidFill>
                  <a:srgbClr val="E69E1C"/>
                </a:solidFill>
                <a:latin typeface="微軟正黑體" panose="020B0604030504040204" pitchFamily="34" charset="-120"/>
                <a:ea typeface="微軟正黑體" panose="020B0604030504040204" pitchFamily="34" charset="-120"/>
              </a:rPr>
              <a:t>省</a:t>
            </a:r>
            <a:r>
              <a:rPr lang="zh-Hant" altLang="en-US" sz="2000" b="1" dirty="0">
                <a:solidFill>
                  <a:srgbClr val="E69E1C"/>
                </a:solidFill>
                <a:latin typeface="微軟正黑體" panose="020B0604030504040204" pitchFamily="34" charset="-120"/>
                <a:ea typeface="微軟正黑體" panose="020B0604030504040204" pitchFamily="34" charset="-120"/>
              </a:rPr>
              <a:t>錢</a:t>
            </a:r>
            <a:endParaRPr lang="zh-TW" altLang="en-US" sz="2000" b="1" dirty="0">
              <a:solidFill>
                <a:srgbClr val="E69E1C"/>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272C2BA3-6218-0FC6-F8A4-3574E8AD23D9}"/>
              </a:ext>
            </a:extLst>
          </p:cNvPr>
          <p:cNvSpPr txBox="1"/>
          <p:nvPr/>
        </p:nvSpPr>
        <p:spPr>
          <a:xfrm>
            <a:off x="6892252" y="2347277"/>
            <a:ext cx="1107996" cy="584775"/>
          </a:xfrm>
          <a:prstGeom prst="rect">
            <a:avLst/>
          </a:prstGeom>
          <a:noFill/>
        </p:spPr>
        <p:txBody>
          <a:bodyPr wrap="none" rtlCol="0">
            <a:spAutoFit/>
          </a:bodyPr>
          <a:lstStyle/>
          <a:p>
            <a:pPr algn="ctr"/>
            <a:r>
              <a:rPr lang="zh-Hant" altLang="en-US" sz="2000" b="1" dirty="0">
                <a:solidFill>
                  <a:srgbClr val="E7821A"/>
                </a:solidFill>
                <a:latin typeface="微軟正黑體" panose="020B0604030504040204" pitchFamily="34" charset="-120"/>
                <a:ea typeface="微軟正黑體" panose="020B0604030504040204" pitchFamily="34" charset="-120"/>
              </a:rPr>
              <a:t>吃</a:t>
            </a:r>
            <a:r>
              <a:rPr lang="zh-Hant" altLang="en-US" sz="3200" b="1" dirty="0">
                <a:solidFill>
                  <a:srgbClr val="E7821A"/>
                </a:solidFill>
                <a:latin typeface="微軟正黑體" panose="020B0604030504040204" pitchFamily="34" charset="-120"/>
                <a:ea typeface="微軟正黑體" panose="020B0604030504040204" pitchFamily="34" charset="-120"/>
              </a:rPr>
              <a:t>免</a:t>
            </a:r>
            <a:r>
              <a:rPr lang="zh-Hant" altLang="en-US" sz="2000" b="1" dirty="0">
                <a:solidFill>
                  <a:srgbClr val="E7821A"/>
                </a:solidFill>
                <a:latin typeface="微軟正黑體" panose="020B0604030504040204" pitchFamily="34" charset="-120"/>
                <a:ea typeface="微軟正黑體" panose="020B0604030504040204" pitchFamily="34" charset="-120"/>
              </a:rPr>
              <a:t>錢</a:t>
            </a:r>
            <a:endParaRPr lang="zh-TW" altLang="en-US" sz="2000" b="1" dirty="0">
              <a:solidFill>
                <a:srgbClr val="E7821A"/>
              </a:solidFill>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FB607EE4-A236-EA66-E9E4-A51D541101A5}"/>
              </a:ext>
            </a:extLst>
          </p:cNvPr>
          <p:cNvSpPr txBox="1"/>
          <p:nvPr/>
        </p:nvSpPr>
        <p:spPr>
          <a:xfrm>
            <a:off x="9714374" y="2266340"/>
            <a:ext cx="1176924" cy="666786"/>
          </a:xfrm>
          <a:prstGeom prst="rect">
            <a:avLst/>
          </a:prstGeom>
          <a:noFill/>
        </p:spPr>
        <p:txBody>
          <a:bodyPr wrap="none" rtlCol="0">
            <a:spAutoFit/>
          </a:bodyPr>
          <a:lstStyle/>
          <a:p>
            <a:pPr algn="ctr"/>
            <a:r>
              <a:rPr lang="zh-Hant" altLang="en-US" sz="2000" b="1" dirty="0">
                <a:solidFill>
                  <a:srgbClr val="E76618"/>
                </a:solidFill>
                <a:latin typeface="微軟正黑體" panose="020B0604030504040204" pitchFamily="34" charset="-120"/>
                <a:ea typeface="微軟正黑體" panose="020B0604030504040204" pitchFamily="34" charset="-120"/>
              </a:rPr>
              <a:t>吃</a:t>
            </a:r>
            <a:r>
              <a:rPr lang="zh-Hant" altLang="en-US" sz="3733" b="1" dirty="0">
                <a:solidFill>
                  <a:srgbClr val="E76618"/>
                </a:solidFill>
                <a:latin typeface="微軟正黑體" panose="020B0604030504040204" pitchFamily="34" charset="-120"/>
                <a:ea typeface="微軟正黑體" panose="020B0604030504040204" pitchFamily="34" charset="-120"/>
              </a:rPr>
              <a:t>賺</a:t>
            </a:r>
            <a:r>
              <a:rPr lang="zh-Hant" altLang="en-US" sz="2000" b="1" dirty="0">
                <a:solidFill>
                  <a:srgbClr val="E76618"/>
                </a:solidFill>
                <a:latin typeface="微軟正黑體" panose="020B0604030504040204" pitchFamily="34" charset="-120"/>
                <a:ea typeface="微軟正黑體" panose="020B0604030504040204" pitchFamily="34" charset="-120"/>
              </a:rPr>
              <a:t>錢</a:t>
            </a:r>
            <a:endParaRPr lang="zh-TW" altLang="en-US" sz="2000" b="1" dirty="0">
              <a:solidFill>
                <a:srgbClr val="E76618"/>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68BC5451-933D-39E9-0679-1D31A7CDA24C}"/>
              </a:ext>
            </a:extLst>
          </p:cNvPr>
          <p:cNvSpPr txBox="1"/>
          <p:nvPr/>
        </p:nvSpPr>
        <p:spPr>
          <a:xfrm>
            <a:off x="3907429" y="4523707"/>
            <a:ext cx="1467068" cy="707886"/>
          </a:xfrm>
          <a:prstGeom prst="rect">
            <a:avLst/>
          </a:prstGeom>
          <a:noFill/>
        </p:spPr>
        <p:txBody>
          <a:bodyPr wrap="none" rtlCol="0">
            <a:spAutoFit/>
          </a:bodyPr>
          <a:lstStyle/>
          <a:p>
            <a:pPr algn="ctr"/>
            <a:r>
              <a:rPr lang="zh-Hant" altLang="en-US" sz="2000" dirty="0">
                <a:latin typeface="微軟正黑體" panose="020B0604030504040204" pitchFamily="34" charset="-120"/>
                <a:ea typeface="微軟正黑體" panose="020B0604030504040204" pitchFamily="34" charset="-120"/>
              </a:rPr>
              <a:t>分享的力量</a:t>
            </a:r>
            <a:endParaRPr lang="en-US" altLang="zh-Hant" sz="2000" dirty="0">
              <a:latin typeface="微軟正黑體" panose="020B0604030504040204" pitchFamily="34" charset="-120"/>
              <a:ea typeface="微軟正黑體" panose="020B0604030504040204" pitchFamily="34" charset="-120"/>
            </a:endParaRPr>
          </a:p>
          <a:p>
            <a:pPr algn="ctr"/>
            <a:r>
              <a:rPr lang="zh-Hant" altLang="en-US" sz="2000" dirty="0">
                <a:latin typeface="微軟正黑體" panose="020B0604030504040204" pitchFamily="34" charset="-120"/>
                <a:ea typeface="微軟正黑體" panose="020B0604030504040204" pitchFamily="34" charset="-120"/>
              </a:rPr>
              <a:t>建立消費網</a:t>
            </a:r>
            <a:endParaRPr lang="zh-TW" altLang="en-US" sz="2000" dirty="0">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D18F3337-F1AE-4539-8953-A6F512745885}"/>
              </a:ext>
            </a:extLst>
          </p:cNvPr>
          <p:cNvSpPr txBox="1"/>
          <p:nvPr/>
        </p:nvSpPr>
        <p:spPr>
          <a:xfrm>
            <a:off x="6456236" y="4537584"/>
            <a:ext cx="1980029" cy="707886"/>
          </a:xfrm>
          <a:prstGeom prst="rect">
            <a:avLst/>
          </a:prstGeom>
          <a:noFill/>
        </p:spPr>
        <p:txBody>
          <a:bodyPr wrap="none" rtlCol="0">
            <a:spAutoFit/>
          </a:bodyPr>
          <a:lstStyle/>
          <a:p>
            <a:pPr algn="ctr"/>
            <a:r>
              <a:rPr lang="zh-Hant" altLang="en-US" sz="2000" dirty="0">
                <a:latin typeface="微軟正黑體" panose="020B0604030504040204" pitchFamily="34" charset="-120"/>
                <a:ea typeface="微軟正黑體" panose="020B0604030504040204" pitchFamily="34" charset="-120"/>
              </a:rPr>
              <a:t>環環相扣不斷線</a:t>
            </a:r>
            <a:endParaRPr lang="en-US" altLang="zh-Hant" sz="2000" dirty="0">
              <a:latin typeface="微軟正黑體" panose="020B0604030504040204" pitchFamily="34" charset="-120"/>
              <a:ea typeface="微軟正黑體" panose="020B0604030504040204" pitchFamily="34" charset="-120"/>
            </a:endParaRPr>
          </a:p>
          <a:p>
            <a:pPr algn="ctr"/>
            <a:r>
              <a:rPr lang="zh-Hant" altLang="en-US" sz="2000" dirty="0">
                <a:latin typeface="微軟正黑體" panose="020B0604030504040204" pitchFamily="34" charset="-120"/>
                <a:ea typeface="微軟正黑體" panose="020B0604030504040204" pitchFamily="34" charset="-120"/>
              </a:rPr>
              <a:t>開分店倍增組織</a:t>
            </a:r>
            <a:endParaRPr lang="zh-TW" altLang="en-US" sz="2000" dirty="0">
              <a:latin typeface="微軟正黑體" panose="020B0604030504040204" pitchFamily="34" charset="-120"/>
              <a:ea typeface="微軟正黑體" panose="020B0604030504040204" pitchFamily="34" charset="-120"/>
            </a:endParaRPr>
          </a:p>
        </p:txBody>
      </p:sp>
      <p:graphicFrame>
        <p:nvGraphicFramePr>
          <p:cNvPr id="17" name="資料庫圖表 16">
            <a:extLst>
              <a:ext uri="{FF2B5EF4-FFF2-40B4-BE49-F238E27FC236}">
                <a16:creationId xmlns:a16="http://schemas.microsoft.com/office/drawing/2014/main" id="{89E32106-49D8-BA3F-A0BA-E7A61F01D2EA}"/>
              </a:ext>
            </a:extLst>
          </p:cNvPr>
          <p:cNvGraphicFramePr/>
          <p:nvPr>
            <p:extLst>
              <p:ext uri="{D42A27DB-BD31-4B8C-83A1-F6EECF244321}">
                <p14:modId xmlns:p14="http://schemas.microsoft.com/office/powerpoint/2010/main" val="2874667997"/>
              </p:ext>
            </p:extLst>
          </p:nvPr>
        </p:nvGraphicFramePr>
        <p:xfrm>
          <a:off x="790074" y="1439732"/>
          <a:ext cx="10444127" cy="785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投影片編號版面配置區 17">
            <a:extLst>
              <a:ext uri="{FF2B5EF4-FFF2-40B4-BE49-F238E27FC236}">
                <a16:creationId xmlns:a16="http://schemas.microsoft.com/office/drawing/2014/main" id="{831D77D1-584D-7BD1-57B7-1EDE21FEFBAC}"/>
              </a:ext>
            </a:extLst>
          </p:cNvPr>
          <p:cNvSpPr>
            <a:spLocks noGrp="1"/>
          </p:cNvSpPr>
          <p:nvPr>
            <p:ph type="sldNum" sz="quarter" idx="12"/>
          </p:nvPr>
        </p:nvSpPr>
        <p:spPr/>
        <p:txBody>
          <a:bodyPr/>
          <a:lstStyle/>
          <a:p>
            <a:r>
              <a:rPr lang="en-US" altLang="zh-TW"/>
              <a:t>-</a:t>
            </a:r>
            <a:fld id="{DF3A59C4-0246-4052-8D96-6B355BC5B9AD}" type="slidenum">
              <a:rPr lang="zh-TW" altLang="en-US" smtClean="0"/>
              <a:pPr/>
              <a:t>22</a:t>
            </a:fld>
            <a:r>
              <a:rPr lang="en-US" altLang="zh-TW"/>
              <a:t>-</a:t>
            </a:r>
            <a:endParaRPr lang="zh-TW" altLang="en-US" dirty="0"/>
          </a:p>
        </p:txBody>
      </p:sp>
      <p:sp>
        <p:nvSpPr>
          <p:cNvPr id="19" name="矩形 18">
            <a:extLst>
              <a:ext uri="{FF2B5EF4-FFF2-40B4-BE49-F238E27FC236}">
                <a16:creationId xmlns:a16="http://schemas.microsoft.com/office/drawing/2014/main" id="{0070F8DD-4344-34C4-4C9F-ECA90EF06378}"/>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23" name="圖形 22">
            <a:extLst>
              <a:ext uri="{FF2B5EF4-FFF2-40B4-BE49-F238E27FC236}">
                <a16:creationId xmlns:a16="http://schemas.microsoft.com/office/drawing/2014/main" id="{9B0857F5-2622-EB84-FC27-25542DFC04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0824" y="2942831"/>
            <a:ext cx="1907178" cy="1428179"/>
          </a:xfrm>
          <a:prstGeom prst="rect">
            <a:avLst/>
          </a:prstGeom>
        </p:spPr>
      </p:pic>
      <p:pic>
        <p:nvPicPr>
          <p:cNvPr id="24" name="圖形 23">
            <a:extLst>
              <a:ext uri="{FF2B5EF4-FFF2-40B4-BE49-F238E27FC236}">
                <a16:creationId xmlns:a16="http://schemas.microsoft.com/office/drawing/2014/main" id="{365C8A1F-9F32-FBB1-03FC-0C7B50E821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6038" y="3001853"/>
            <a:ext cx="2459692" cy="1499241"/>
          </a:xfrm>
          <a:prstGeom prst="rect">
            <a:avLst/>
          </a:prstGeom>
        </p:spPr>
      </p:pic>
      <p:pic>
        <p:nvPicPr>
          <p:cNvPr id="26" name="圖形 25">
            <a:extLst>
              <a:ext uri="{FF2B5EF4-FFF2-40B4-BE49-F238E27FC236}">
                <a16:creationId xmlns:a16="http://schemas.microsoft.com/office/drawing/2014/main" id="{7F31132A-52A6-B190-40B0-902EBBD687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75692" y="2961173"/>
            <a:ext cx="1958509" cy="1467518"/>
          </a:xfrm>
          <a:prstGeom prst="rect">
            <a:avLst/>
          </a:prstGeom>
        </p:spPr>
      </p:pic>
      <p:pic>
        <p:nvPicPr>
          <p:cNvPr id="4" name="圖片 3">
            <a:extLst>
              <a:ext uri="{FF2B5EF4-FFF2-40B4-BE49-F238E27FC236}">
                <a16:creationId xmlns:a16="http://schemas.microsoft.com/office/drawing/2014/main" id="{5A8CA8CE-4817-8417-8746-F600BAB0460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20303" y="3023655"/>
            <a:ext cx="674234" cy="1260000"/>
          </a:xfrm>
          <a:prstGeom prst="rect">
            <a:avLst/>
          </a:prstGeom>
        </p:spPr>
      </p:pic>
      <p:pic>
        <p:nvPicPr>
          <p:cNvPr id="5" name="圖片 4">
            <a:extLst>
              <a:ext uri="{FF2B5EF4-FFF2-40B4-BE49-F238E27FC236}">
                <a16:creationId xmlns:a16="http://schemas.microsoft.com/office/drawing/2014/main" id="{412BEC80-F5F1-EE6D-41ED-175EEBE6A6F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47125" y="3020512"/>
            <a:ext cx="674234" cy="1260000"/>
          </a:xfrm>
          <a:prstGeom prst="rect">
            <a:avLst/>
          </a:prstGeom>
        </p:spPr>
      </p:pic>
      <p:pic>
        <p:nvPicPr>
          <p:cNvPr id="7" name="圖片 6">
            <a:extLst>
              <a:ext uri="{FF2B5EF4-FFF2-40B4-BE49-F238E27FC236}">
                <a16:creationId xmlns:a16="http://schemas.microsoft.com/office/drawing/2014/main" id="{230300E8-417F-A13E-7FAD-A172FD9ACE9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372502" y="3180307"/>
            <a:ext cx="674234" cy="1260000"/>
          </a:xfrm>
          <a:prstGeom prst="rect">
            <a:avLst/>
          </a:prstGeom>
        </p:spPr>
      </p:pic>
    </p:spTree>
    <p:extLst>
      <p:ext uri="{BB962C8B-B14F-4D97-AF65-F5344CB8AC3E}">
        <p14:creationId xmlns:p14="http://schemas.microsoft.com/office/powerpoint/2010/main" val="2109090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形 17">
            <a:extLst>
              <a:ext uri="{FF2B5EF4-FFF2-40B4-BE49-F238E27FC236}">
                <a16:creationId xmlns:a16="http://schemas.microsoft.com/office/drawing/2014/main" id="{2A04D7E4-336E-809E-7A58-45B9FEECCD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45072" y="1423402"/>
            <a:ext cx="789750" cy="1080000"/>
          </a:xfrm>
          <a:prstGeom prst="rect">
            <a:avLst/>
          </a:prstGeom>
          <a:effectLst>
            <a:outerShdw blurRad="76200" dir="13500000" sy="23000" kx="1200000" algn="br" rotWithShape="0">
              <a:prstClr val="black">
                <a:alpha val="20000"/>
              </a:prstClr>
            </a:outerShdw>
          </a:effectLst>
        </p:spPr>
      </p:pic>
      <p:pic>
        <p:nvPicPr>
          <p:cNvPr id="16" name="圖形 15">
            <a:extLst>
              <a:ext uri="{FF2B5EF4-FFF2-40B4-BE49-F238E27FC236}">
                <a16:creationId xmlns:a16="http://schemas.microsoft.com/office/drawing/2014/main" id="{95FDD2F2-28B2-BA2E-6E5F-81CCB79285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85" y="1423402"/>
            <a:ext cx="529681" cy="1080000"/>
          </a:xfrm>
          <a:prstGeom prst="rect">
            <a:avLst/>
          </a:prstGeom>
          <a:effectLst>
            <a:outerShdw blurRad="76200" dir="13500000" sy="23000" kx="1200000" algn="br" rotWithShape="0">
              <a:prstClr val="black">
                <a:alpha val="20000"/>
              </a:prstClr>
            </a:outerShdw>
          </a:effectLst>
        </p:spPr>
      </p:pic>
      <p:sp>
        <p:nvSpPr>
          <p:cNvPr id="2" name="標題 1">
            <a:extLst>
              <a:ext uri="{FF2B5EF4-FFF2-40B4-BE49-F238E27FC236}">
                <a16:creationId xmlns:a16="http://schemas.microsoft.com/office/drawing/2014/main" id="{CE8BBB29-C8C7-D319-B3DB-3241C3D2096A}"/>
              </a:ext>
            </a:extLst>
          </p:cNvPr>
          <p:cNvSpPr>
            <a:spLocks noGrp="1"/>
          </p:cNvSpPr>
          <p:nvPr>
            <p:ph type="title"/>
          </p:nvPr>
        </p:nvSpPr>
        <p:spPr/>
        <p:txBody>
          <a:bodyPr/>
          <a:lstStyle/>
          <a:p>
            <a:r>
              <a:rPr lang="zh-TW" altLang="en-US" dirty="0"/>
              <a:t>新人啟動計畫</a:t>
            </a:r>
          </a:p>
        </p:txBody>
      </p:sp>
      <p:sp>
        <p:nvSpPr>
          <p:cNvPr id="3" name="頁尾版面配置區 2">
            <a:extLst>
              <a:ext uri="{FF2B5EF4-FFF2-40B4-BE49-F238E27FC236}">
                <a16:creationId xmlns:a16="http://schemas.microsoft.com/office/drawing/2014/main" id="{5B9865A5-1288-98F1-B67F-97DEECC7351A}"/>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96E2ED0E-70EE-72A6-F685-413880E956A5}"/>
              </a:ext>
            </a:extLst>
          </p:cNvPr>
          <p:cNvSpPr>
            <a:spLocks noGrp="1"/>
          </p:cNvSpPr>
          <p:nvPr>
            <p:ph type="sldNum" sz="quarter" idx="12"/>
          </p:nvPr>
        </p:nvSpPr>
        <p:spPr/>
        <p:txBody>
          <a:bodyPr/>
          <a:lstStyle/>
          <a:p>
            <a:r>
              <a:rPr lang="en-US" altLang="zh-TW"/>
              <a:t>-</a:t>
            </a:r>
            <a:fld id="{DF3A59C4-0246-4052-8D96-6B355BC5B9AD}" type="slidenum">
              <a:rPr lang="zh-TW" altLang="en-US" smtClean="0"/>
              <a:pPr/>
              <a:t>23</a:t>
            </a:fld>
            <a:r>
              <a:rPr lang="en-US" altLang="zh-TW"/>
              <a:t>-</a:t>
            </a:r>
            <a:endParaRPr lang="zh-TW" altLang="en-US" dirty="0"/>
          </a:p>
        </p:txBody>
      </p:sp>
      <p:sp>
        <p:nvSpPr>
          <p:cNvPr id="6" name="矩形 5">
            <a:extLst>
              <a:ext uri="{FF2B5EF4-FFF2-40B4-BE49-F238E27FC236}">
                <a16:creationId xmlns:a16="http://schemas.microsoft.com/office/drawing/2014/main" id="{2ED533CA-2F60-5D74-6DD7-BCFB56FB6846}"/>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7" name="文字方塊 6">
            <a:extLst>
              <a:ext uri="{FF2B5EF4-FFF2-40B4-BE49-F238E27FC236}">
                <a16:creationId xmlns:a16="http://schemas.microsoft.com/office/drawing/2014/main" id="{8AC6C137-1BA9-8FD7-AEAF-BA0C408E4393}"/>
              </a:ext>
            </a:extLst>
          </p:cNvPr>
          <p:cNvSpPr txBox="1"/>
          <p:nvPr/>
        </p:nvSpPr>
        <p:spPr>
          <a:xfrm>
            <a:off x="790074" y="2621277"/>
            <a:ext cx="2284035" cy="408623"/>
          </a:xfrm>
          <a:prstGeom prst="bracketPair">
            <a:avLst/>
          </a:prstGeom>
          <a:noFill/>
        </p:spPr>
        <p:txBody>
          <a:bodyPr wrap="none" rtlCol="0">
            <a:spAutoFit/>
          </a:bodyPr>
          <a:lstStyle/>
          <a:p>
            <a:r>
              <a:rPr lang="zh-TW" altLang="en-US" dirty="0"/>
              <a:t>不需入會費或加盟金</a:t>
            </a:r>
            <a:endParaRPr lang="en-US" altLang="zh-TW" dirty="0"/>
          </a:p>
        </p:txBody>
      </p:sp>
      <p:sp>
        <p:nvSpPr>
          <p:cNvPr id="8" name="文字方塊 7">
            <a:extLst>
              <a:ext uri="{FF2B5EF4-FFF2-40B4-BE49-F238E27FC236}">
                <a16:creationId xmlns:a16="http://schemas.microsoft.com/office/drawing/2014/main" id="{68285F1F-23AD-9E69-8B85-934FE899F62F}"/>
              </a:ext>
            </a:extLst>
          </p:cNvPr>
          <p:cNvSpPr txBox="1"/>
          <p:nvPr/>
        </p:nvSpPr>
        <p:spPr>
          <a:xfrm>
            <a:off x="3667111" y="2621277"/>
            <a:ext cx="3803758" cy="923330"/>
          </a:xfrm>
          <a:prstGeom prst="rect">
            <a:avLst/>
          </a:prstGeom>
          <a:noFill/>
        </p:spPr>
        <p:txBody>
          <a:bodyPr wrap="square" rtlCol="0">
            <a:spAutoFit/>
          </a:bodyPr>
          <a:lstStyle/>
          <a:p>
            <a:r>
              <a:rPr lang="zh-TW" altLang="en-US" dirty="0"/>
              <a:t>購買</a:t>
            </a:r>
            <a:r>
              <a:rPr lang="en-US" altLang="zh-TW" dirty="0"/>
              <a:t>3</a:t>
            </a:r>
            <a:r>
              <a:rPr lang="zh-TW" altLang="en-US" dirty="0"/>
              <a:t>單位</a:t>
            </a:r>
            <a:r>
              <a:rPr lang="en-US" altLang="zh-TW" dirty="0"/>
              <a:t>(3</a:t>
            </a:r>
            <a:r>
              <a:rPr lang="zh-TW" altLang="en-US" dirty="0"/>
              <a:t>瓶甲魚精</a:t>
            </a:r>
            <a:r>
              <a:rPr lang="en-US" altLang="zh-TW" dirty="0"/>
              <a:t>)</a:t>
            </a:r>
            <a:r>
              <a:rPr lang="zh-TW" altLang="en-US" dirty="0"/>
              <a:t>加入</a:t>
            </a:r>
            <a:endParaRPr lang="en-US" altLang="zh-TW" dirty="0"/>
          </a:p>
          <a:p>
            <a:r>
              <a:rPr lang="zh-TW" altLang="en-US" b="1" dirty="0">
                <a:solidFill>
                  <a:srgbClr val="F39800"/>
                </a:solidFill>
              </a:rPr>
              <a:t>每月僅須維持消費</a:t>
            </a:r>
            <a:r>
              <a:rPr lang="en-US" altLang="zh-TW" b="1" dirty="0">
                <a:solidFill>
                  <a:srgbClr val="F39800"/>
                </a:solidFill>
              </a:rPr>
              <a:t>1</a:t>
            </a:r>
            <a:r>
              <a:rPr lang="zh-TW" altLang="en-US" b="1" dirty="0">
                <a:solidFill>
                  <a:srgbClr val="F39800"/>
                </a:solidFill>
              </a:rPr>
              <a:t>單位</a:t>
            </a:r>
            <a:r>
              <a:rPr lang="en-US" altLang="zh-TW" b="1" dirty="0">
                <a:solidFill>
                  <a:srgbClr val="F39800"/>
                </a:solidFill>
              </a:rPr>
              <a:t>(1</a:t>
            </a:r>
            <a:r>
              <a:rPr lang="zh-TW" altLang="en-US" b="1" dirty="0">
                <a:solidFill>
                  <a:srgbClr val="F39800"/>
                </a:solidFill>
              </a:rPr>
              <a:t>瓶甲魚精</a:t>
            </a:r>
            <a:r>
              <a:rPr lang="en-US" altLang="zh-TW" b="1" dirty="0">
                <a:solidFill>
                  <a:srgbClr val="F39800"/>
                </a:solidFill>
              </a:rPr>
              <a:t>)</a:t>
            </a:r>
          </a:p>
          <a:p>
            <a:r>
              <a:rPr lang="zh-TW" altLang="en-US" b="1" dirty="0">
                <a:solidFill>
                  <a:srgbClr val="F39800"/>
                </a:solidFill>
              </a:rPr>
              <a:t>即可領取獎金</a:t>
            </a:r>
          </a:p>
        </p:txBody>
      </p:sp>
      <p:sp>
        <p:nvSpPr>
          <p:cNvPr id="9" name="文字方塊 8">
            <a:extLst>
              <a:ext uri="{FF2B5EF4-FFF2-40B4-BE49-F238E27FC236}">
                <a16:creationId xmlns:a16="http://schemas.microsoft.com/office/drawing/2014/main" id="{06E6B6CC-0E23-2D14-0957-3DDD6BE16B65}"/>
              </a:ext>
            </a:extLst>
          </p:cNvPr>
          <p:cNvSpPr txBox="1"/>
          <p:nvPr/>
        </p:nvSpPr>
        <p:spPr>
          <a:xfrm>
            <a:off x="7845732" y="2621277"/>
            <a:ext cx="3307316" cy="369332"/>
          </a:xfrm>
          <a:prstGeom prst="rect">
            <a:avLst/>
          </a:prstGeom>
          <a:noFill/>
        </p:spPr>
        <p:txBody>
          <a:bodyPr wrap="none" rtlCol="0">
            <a:spAutoFit/>
          </a:bodyPr>
          <a:lstStyle/>
          <a:p>
            <a:r>
              <a:rPr lang="zh-TW" altLang="en-US" b="1" dirty="0">
                <a:solidFill>
                  <a:srgbClr val="F39800"/>
                </a:solidFill>
              </a:rPr>
              <a:t>推薦</a:t>
            </a:r>
            <a:r>
              <a:rPr lang="en-US" altLang="zh-TW" b="1" dirty="0">
                <a:solidFill>
                  <a:srgbClr val="F39800"/>
                </a:solidFill>
              </a:rPr>
              <a:t>3</a:t>
            </a:r>
            <a:r>
              <a:rPr lang="zh-TW" altLang="en-US" b="1" dirty="0">
                <a:solidFill>
                  <a:srgbClr val="F39800"/>
                </a:solidFill>
              </a:rPr>
              <a:t>位朋友成為事業合作夥伴</a:t>
            </a:r>
          </a:p>
        </p:txBody>
      </p:sp>
      <p:sp>
        <p:nvSpPr>
          <p:cNvPr id="10" name="文字方塊 9">
            <a:extLst>
              <a:ext uri="{FF2B5EF4-FFF2-40B4-BE49-F238E27FC236}">
                <a16:creationId xmlns:a16="http://schemas.microsoft.com/office/drawing/2014/main" id="{6A8F82DD-2D5A-12E7-AB58-C00EED69916F}"/>
              </a:ext>
            </a:extLst>
          </p:cNvPr>
          <p:cNvSpPr txBox="1"/>
          <p:nvPr/>
        </p:nvSpPr>
        <p:spPr>
          <a:xfrm>
            <a:off x="1499839" y="5258068"/>
            <a:ext cx="3690470" cy="646331"/>
          </a:xfrm>
          <a:prstGeom prst="rect">
            <a:avLst/>
          </a:prstGeom>
          <a:noFill/>
        </p:spPr>
        <p:txBody>
          <a:bodyPr wrap="square" rtlCol="0">
            <a:spAutoFit/>
          </a:bodyPr>
          <a:lstStyle/>
          <a:p>
            <a:r>
              <a:rPr lang="zh-TW" altLang="en-US" dirty="0"/>
              <a:t>幫助</a:t>
            </a:r>
            <a:r>
              <a:rPr lang="en-US" altLang="zh-TW" dirty="0"/>
              <a:t>3</a:t>
            </a:r>
            <a:r>
              <a:rPr lang="zh-TW" altLang="en-US" dirty="0"/>
              <a:t>位直推朋友</a:t>
            </a:r>
            <a:endParaRPr lang="en-US" altLang="zh-TW" dirty="0"/>
          </a:p>
          <a:p>
            <a:r>
              <a:rPr lang="zh-TW" altLang="en-US" dirty="0"/>
              <a:t>找到他們的</a:t>
            </a:r>
            <a:r>
              <a:rPr lang="en-US" altLang="zh-TW" dirty="0"/>
              <a:t>3</a:t>
            </a:r>
            <a:r>
              <a:rPr lang="zh-TW" altLang="en-US" dirty="0"/>
              <a:t>位朋友成為合作夥伴</a:t>
            </a:r>
          </a:p>
        </p:txBody>
      </p:sp>
      <p:sp>
        <p:nvSpPr>
          <p:cNvPr id="12" name="文字方塊 11">
            <a:extLst>
              <a:ext uri="{FF2B5EF4-FFF2-40B4-BE49-F238E27FC236}">
                <a16:creationId xmlns:a16="http://schemas.microsoft.com/office/drawing/2014/main" id="{846D27FE-551F-F7EB-48F0-7B34181C29CF}"/>
              </a:ext>
            </a:extLst>
          </p:cNvPr>
          <p:cNvSpPr txBox="1"/>
          <p:nvPr/>
        </p:nvSpPr>
        <p:spPr>
          <a:xfrm>
            <a:off x="6592755" y="5258068"/>
            <a:ext cx="2614818" cy="369332"/>
          </a:xfrm>
          <a:prstGeom prst="rect">
            <a:avLst/>
          </a:prstGeom>
          <a:noFill/>
        </p:spPr>
        <p:txBody>
          <a:bodyPr wrap="none" rtlCol="0">
            <a:spAutoFit/>
          </a:bodyPr>
          <a:lstStyle/>
          <a:p>
            <a:r>
              <a:rPr lang="zh-TW" altLang="en-US" dirty="0"/>
              <a:t>努力完成</a:t>
            </a:r>
            <a:r>
              <a:rPr lang="zh-TW" altLang="en-US" b="1" dirty="0">
                <a:solidFill>
                  <a:srgbClr val="F39800"/>
                </a:solidFill>
              </a:rPr>
              <a:t>複制</a:t>
            </a:r>
            <a:r>
              <a:rPr lang="en-US" altLang="zh-TW" b="1" dirty="0">
                <a:solidFill>
                  <a:srgbClr val="F39800"/>
                </a:solidFill>
              </a:rPr>
              <a:t>9</a:t>
            </a:r>
            <a:r>
              <a:rPr lang="zh-TW" altLang="en-US" b="1" dirty="0">
                <a:solidFill>
                  <a:srgbClr val="F39800"/>
                </a:solidFill>
              </a:rPr>
              <a:t>代的目標</a:t>
            </a:r>
          </a:p>
        </p:txBody>
      </p:sp>
      <p:pic>
        <p:nvPicPr>
          <p:cNvPr id="14" name="圖形 13">
            <a:extLst>
              <a:ext uri="{FF2B5EF4-FFF2-40B4-BE49-F238E27FC236}">
                <a16:creationId xmlns:a16="http://schemas.microsoft.com/office/drawing/2014/main" id="{B82E7F11-12D9-B4FB-7BA3-4E9912EB33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6772" y="1398538"/>
            <a:ext cx="920616" cy="1058974"/>
          </a:xfrm>
          <a:prstGeom prst="rect">
            <a:avLst/>
          </a:prstGeom>
        </p:spPr>
      </p:pic>
      <p:pic>
        <p:nvPicPr>
          <p:cNvPr id="20" name="圖形 19">
            <a:extLst>
              <a:ext uri="{FF2B5EF4-FFF2-40B4-BE49-F238E27FC236}">
                <a16:creationId xmlns:a16="http://schemas.microsoft.com/office/drawing/2014/main" id="{21F2F4E2-61F9-D82C-A0B6-0E47FC7BE3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5732" y="1423402"/>
            <a:ext cx="788466" cy="1080000"/>
          </a:xfrm>
          <a:prstGeom prst="rect">
            <a:avLst/>
          </a:prstGeom>
          <a:effectLst>
            <a:outerShdw blurRad="76200" dir="13500000" sy="23000" kx="1200000" algn="br" rotWithShape="0">
              <a:prstClr val="black">
                <a:alpha val="20000"/>
              </a:prstClr>
            </a:outerShdw>
          </a:effectLst>
        </p:spPr>
      </p:pic>
      <p:pic>
        <p:nvPicPr>
          <p:cNvPr id="22" name="圖形 21">
            <a:extLst>
              <a:ext uri="{FF2B5EF4-FFF2-40B4-BE49-F238E27FC236}">
                <a16:creationId xmlns:a16="http://schemas.microsoft.com/office/drawing/2014/main" id="{7822A96C-B041-0BD3-1AF4-FD34D101EF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5481" y="4106083"/>
            <a:ext cx="928662" cy="1080000"/>
          </a:xfrm>
          <a:prstGeom prst="rect">
            <a:avLst/>
          </a:prstGeom>
          <a:effectLst>
            <a:outerShdw blurRad="76200" dir="13500000" sy="23000" kx="1200000" algn="br" rotWithShape="0">
              <a:prstClr val="black">
                <a:alpha val="20000"/>
              </a:prstClr>
            </a:outerShdw>
          </a:effectLst>
        </p:spPr>
      </p:pic>
      <p:pic>
        <p:nvPicPr>
          <p:cNvPr id="24" name="圖形 23">
            <a:extLst>
              <a:ext uri="{FF2B5EF4-FFF2-40B4-BE49-F238E27FC236}">
                <a16:creationId xmlns:a16="http://schemas.microsoft.com/office/drawing/2014/main" id="{7C8330EF-C1C9-F78F-9D2E-DE149285EF4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52668" y="4091795"/>
            <a:ext cx="803250" cy="1080000"/>
          </a:xfrm>
          <a:prstGeom prst="rect">
            <a:avLst/>
          </a:prstGeom>
          <a:effectLst>
            <a:outerShdw blurRad="76200" dir="13500000" sy="23000" kx="1200000" algn="br" rotWithShape="0">
              <a:prstClr val="black">
                <a:alpha val="20000"/>
              </a:prstClr>
            </a:outerShdw>
          </a:effectLst>
        </p:spPr>
      </p:pic>
      <p:pic>
        <p:nvPicPr>
          <p:cNvPr id="28" name="圖形 27">
            <a:extLst>
              <a:ext uri="{FF2B5EF4-FFF2-40B4-BE49-F238E27FC236}">
                <a16:creationId xmlns:a16="http://schemas.microsoft.com/office/drawing/2014/main" id="{F47F245D-98F8-FF81-E6C1-240861EA75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46234" y="1029333"/>
            <a:ext cx="1907178" cy="1428179"/>
          </a:xfrm>
          <a:prstGeom prst="rect">
            <a:avLst/>
          </a:prstGeom>
        </p:spPr>
      </p:pic>
      <p:pic>
        <p:nvPicPr>
          <p:cNvPr id="36" name="圖形 35">
            <a:extLst>
              <a:ext uri="{FF2B5EF4-FFF2-40B4-BE49-F238E27FC236}">
                <a16:creationId xmlns:a16="http://schemas.microsoft.com/office/drawing/2014/main" id="{47C535D1-24B0-F371-F413-E1C46CB4AFD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01387" y="3784439"/>
            <a:ext cx="1935688" cy="1429200"/>
          </a:xfrm>
          <a:prstGeom prst="rect">
            <a:avLst/>
          </a:prstGeom>
        </p:spPr>
      </p:pic>
      <p:pic>
        <p:nvPicPr>
          <p:cNvPr id="38" name="圖形 37">
            <a:extLst>
              <a:ext uri="{FF2B5EF4-FFF2-40B4-BE49-F238E27FC236}">
                <a16:creationId xmlns:a16="http://schemas.microsoft.com/office/drawing/2014/main" id="{97E8D6F1-E93D-3CBD-6A48-A0F11AA8EA0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45732" y="3621146"/>
            <a:ext cx="2614818" cy="1593794"/>
          </a:xfrm>
          <a:prstGeom prst="rect">
            <a:avLst/>
          </a:prstGeom>
        </p:spPr>
      </p:pic>
      <p:pic>
        <p:nvPicPr>
          <p:cNvPr id="4" name="圖片 3">
            <a:extLst>
              <a:ext uri="{FF2B5EF4-FFF2-40B4-BE49-F238E27FC236}">
                <a16:creationId xmlns:a16="http://schemas.microsoft.com/office/drawing/2014/main" id="{05C93C74-92EF-DB15-0F1E-A4F85B5D99F5}"/>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4690115" y="1130400"/>
            <a:ext cx="674234" cy="1260000"/>
          </a:xfrm>
          <a:prstGeom prst="rect">
            <a:avLst/>
          </a:prstGeom>
        </p:spPr>
      </p:pic>
      <p:pic>
        <p:nvPicPr>
          <p:cNvPr id="11" name="圖片 10">
            <a:extLst>
              <a:ext uri="{FF2B5EF4-FFF2-40B4-BE49-F238E27FC236}">
                <a16:creationId xmlns:a16="http://schemas.microsoft.com/office/drawing/2014/main" id="{4CADD2A7-8888-A7F1-10B4-434B845B0741}"/>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5416937" y="1127257"/>
            <a:ext cx="674234" cy="1260000"/>
          </a:xfrm>
          <a:prstGeom prst="rect">
            <a:avLst/>
          </a:prstGeom>
        </p:spPr>
      </p:pic>
      <p:pic>
        <p:nvPicPr>
          <p:cNvPr id="13" name="圖片 12">
            <a:extLst>
              <a:ext uri="{FF2B5EF4-FFF2-40B4-BE49-F238E27FC236}">
                <a16:creationId xmlns:a16="http://schemas.microsoft.com/office/drawing/2014/main" id="{D6A4EEF1-6C39-5DD2-2D7C-FC3466D8EC0B}"/>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5042314" y="1287052"/>
            <a:ext cx="674234" cy="1260000"/>
          </a:xfrm>
          <a:prstGeom prst="rect">
            <a:avLst/>
          </a:prstGeom>
        </p:spPr>
      </p:pic>
    </p:spTree>
    <p:extLst>
      <p:ext uri="{BB962C8B-B14F-4D97-AF65-F5344CB8AC3E}">
        <p14:creationId xmlns:p14="http://schemas.microsoft.com/office/powerpoint/2010/main" val="2566860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C2FD6FC3-32FE-BD82-EAF3-DD7935AF0D20}"/>
              </a:ext>
            </a:extLst>
          </p:cNvPr>
          <p:cNvGraphicFramePr/>
          <p:nvPr>
            <p:extLst>
              <p:ext uri="{D42A27DB-BD31-4B8C-83A1-F6EECF244321}">
                <p14:modId xmlns:p14="http://schemas.microsoft.com/office/powerpoint/2010/main" val="280432062"/>
              </p:ext>
            </p:extLst>
          </p:nvPr>
        </p:nvGraphicFramePr>
        <p:xfrm>
          <a:off x="1522462" y="1516337"/>
          <a:ext cx="8128000" cy="416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矩形 16">
            <a:extLst>
              <a:ext uri="{FF2B5EF4-FFF2-40B4-BE49-F238E27FC236}">
                <a16:creationId xmlns:a16="http://schemas.microsoft.com/office/drawing/2014/main" id="{6085851C-F746-90DB-8C3E-4BCFB9D95473}"/>
              </a:ext>
            </a:extLst>
          </p:cNvPr>
          <p:cNvSpPr/>
          <p:nvPr/>
        </p:nvSpPr>
        <p:spPr>
          <a:xfrm>
            <a:off x="7544318" y="988350"/>
            <a:ext cx="2559908" cy="2015386"/>
          </a:xfrm>
          <a:prstGeom prst="rect">
            <a:avLst/>
          </a:prstGeom>
          <a:solidFill>
            <a:srgbClr val="E8E9E9"/>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6C437985-B037-32B4-BA3E-F8D669651B0D}"/>
              </a:ext>
            </a:extLst>
          </p:cNvPr>
          <p:cNvSpPr>
            <a:spLocks noGrp="1"/>
          </p:cNvSpPr>
          <p:nvPr>
            <p:ph type="title"/>
          </p:nvPr>
        </p:nvSpPr>
        <p:spPr>
          <a:xfrm>
            <a:off x="790074" y="310663"/>
            <a:ext cx="10515600" cy="669094"/>
          </a:xfrm>
        </p:spPr>
        <p:txBody>
          <a:bodyPr/>
          <a:lstStyle/>
          <a:p>
            <a:r>
              <a:rPr lang="en-US" altLang="zh-TW" dirty="0"/>
              <a:t>1339</a:t>
            </a:r>
            <a:r>
              <a:rPr lang="zh-TW" altLang="en-US" dirty="0"/>
              <a:t>事業計畫</a:t>
            </a:r>
          </a:p>
        </p:txBody>
      </p:sp>
      <p:sp>
        <p:nvSpPr>
          <p:cNvPr id="3" name="頁尾版面配置區 2">
            <a:extLst>
              <a:ext uri="{FF2B5EF4-FFF2-40B4-BE49-F238E27FC236}">
                <a16:creationId xmlns:a16="http://schemas.microsoft.com/office/drawing/2014/main" id="{95A623A5-BA9C-B6F0-FF27-DBA8560B606D}"/>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58EE4546-4619-201C-7F78-22598A9DFBA2}"/>
              </a:ext>
            </a:extLst>
          </p:cNvPr>
          <p:cNvSpPr>
            <a:spLocks noGrp="1"/>
          </p:cNvSpPr>
          <p:nvPr>
            <p:ph type="sldNum" sz="quarter" idx="12"/>
          </p:nvPr>
        </p:nvSpPr>
        <p:spPr/>
        <p:txBody>
          <a:bodyPr/>
          <a:lstStyle/>
          <a:p>
            <a:r>
              <a:rPr lang="en-US" altLang="zh-TW"/>
              <a:t>-</a:t>
            </a:r>
            <a:fld id="{DF3A59C4-0246-4052-8D96-6B355BC5B9AD}" type="slidenum">
              <a:rPr lang="zh-TW" altLang="en-US" smtClean="0"/>
              <a:pPr/>
              <a:t>24</a:t>
            </a:fld>
            <a:r>
              <a:rPr lang="en-US" altLang="zh-TW"/>
              <a:t>-</a:t>
            </a:r>
            <a:endParaRPr lang="zh-TW" altLang="en-US" dirty="0"/>
          </a:p>
        </p:txBody>
      </p:sp>
      <p:sp>
        <p:nvSpPr>
          <p:cNvPr id="6" name="矩形 5">
            <a:extLst>
              <a:ext uri="{FF2B5EF4-FFF2-40B4-BE49-F238E27FC236}">
                <a16:creationId xmlns:a16="http://schemas.microsoft.com/office/drawing/2014/main" id="{5DD1791E-9711-9E56-A9A2-46A94B2B819B}"/>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7" name="文字方塊 6">
            <a:extLst>
              <a:ext uri="{FF2B5EF4-FFF2-40B4-BE49-F238E27FC236}">
                <a16:creationId xmlns:a16="http://schemas.microsoft.com/office/drawing/2014/main" id="{04D5BC06-1428-6E97-956E-EEB6E9D2AB1F}"/>
              </a:ext>
            </a:extLst>
          </p:cNvPr>
          <p:cNvSpPr txBox="1"/>
          <p:nvPr/>
        </p:nvSpPr>
        <p:spPr>
          <a:xfrm>
            <a:off x="7988839" y="1192879"/>
            <a:ext cx="1745991" cy="1624484"/>
          </a:xfrm>
          <a:prstGeom prst="rect">
            <a:avLst/>
          </a:prstGeom>
          <a:noFill/>
        </p:spPr>
        <p:txBody>
          <a:bodyPr wrap="none" rtlCol="0">
            <a:spAutoFit/>
          </a:bodyPr>
          <a:lstStyle/>
          <a:p>
            <a:pPr>
              <a:spcBef>
                <a:spcPts val="1200"/>
              </a:spcBef>
            </a:pPr>
            <a:r>
              <a:rPr lang="en-US" altLang="zh-TW" sz="2652" b="1" dirty="0">
                <a:solidFill>
                  <a:srgbClr val="0BA29A"/>
                </a:solidFill>
                <a:latin typeface="Microsoft JhengHei"/>
                <a:ea typeface="Microsoft JhengHei"/>
              </a:rPr>
              <a:t>3</a:t>
            </a:r>
            <a:r>
              <a:rPr lang="zh-TW" altLang="en-US" sz="2652" b="1" dirty="0">
                <a:solidFill>
                  <a:srgbClr val="414042"/>
                </a:solidFill>
                <a:latin typeface="Microsoft JhengHei"/>
                <a:ea typeface="Microsoft JhengHei"/>
              </a:rPr>
              <a:t>單位加入</a:t>
            </a:r>
          </a:p>
          <a:p>
            <a:pPr>
              <a:spcBef>
                <a:spcPts val="1200"/>
              </a:spcBef>
            </a:pPr>
            <a:r>
              <a:rPr lang="zh-TW" altLang="en-US" sz="2652" b="1" dirty="0">
                <a:solidFill>
                  <a:srgbClr val="414042"/>
                </a:solidFill>
                <a:latin typeface="Microsoft JhengHei"/>
                <a:ea typeface="Microsoft JhengHei"/>
              </a:rPr>
              <a:t>推薦</a:t>
            </a:r>
            <a:r>
              <a:rPr lang="en-US" altLang="zh-TW" sz="2652" b="1" dirty="0">
                <a:solidFill>
                  <a:srgbClr val="0BA29A"/>
                </a:solidFill>
                <a:latin typeface="Microsoft JhengHei"/>
                <a:ea typeface="Microsoft JhengHei"/>
              </a:rPr>
              <a:t>3</a:t>
            </a:r>
            <a:r>
              <a:rPr lang="zh-TW" altLang="en-US" sz="2652" b="1" dirty="0">
                <a:solidFill>
                  <a:srgbClr val="414042"/>
                </a:solidFill>
                <a:latin typeface="Microsoft JhengHei"/>
                <a:ea typeface="Microsoft JhengHei"/>
              </a:rPr>
              <a:t>人</a:t>
            </a:r>
          </a:p>
          <a:p>
            <a:pPr>
              <a:spcBef>
                <a:spcPts val="1200"/>
              </a:spcBef>
            </a:pPr>
            <a:r>
              <a:rPr lang="zh-TW" altLang="en-US" sz="2652" b="1" dirty="0">
                <a:solidFill>
                  <a:srgbClr val="414042"/>
                </a:solidFill>
                <a:latin typeface="Microsoft JhengHei"/>
                <a:ea typeface="Microsoft JhengHei"/>
              </a:rPr>
              <a:t>複製</a:t>
            </a:r>
            <a:r>
              <a:rPr lang="en-US" altLang="zh-TW" sz="2652" b="1" dirty="0">
                <a:solidFill>
                  <a:srgbClr val="0BA29A"/>
                </a:solidFill>
                <a:latin typeface="Microsoft JhengHei"/>
                <a:ea typeface="Microsoft JhengHei"/>
              </a:rPr>
              <a:t>9</a:t>
            </a:r>
            <a:r>
              <a:rPr lang="zh-TW" altLang="en-US" sz="2652" b="1" dirty="0">
                <a:solidFill>
                  <a:srgbClr val="414042"/>
                </a:solidFill>
                <a:latin typeface="Microsoft JhengHei"/>
                <a:ea typeface="Microsoft JhengHei"/>
              </a:rPr>
              <a:t>代</a:t>
            </a:r>
          </a:p>
        </p:txBody>
      </p:sp>
      <p:sp>
        <p:nvSpPr>
          <p:cNvPr id="16" name="文字方塊 15">
            <a:extLst>
              <a:ext uri="{FF2B5EF4-FFF2-40B4-BE49-F238E27FC236}">
                <a16:creationId xmlns:a16="http://schemas.microsoft.com/office/drawing/2014/main" id="{AC3F0D8E-9F25-3C31-128B-93D12235FCE6}"/>
              </a:ext>
            </a:extLst>
          </p:cNvPr>
          <p:cNvSpPr txBox="1"/>
          <p:nvPr/>
        </p:nvSpPr>
        <p:spPr>
          <a:xfrm>
            <a:off x="3061572" y="5654626"/>
            <a:ext cx="5049780" cy="553998"/>
          </a:xfrm>
          <a:prstGeom prst="rect">
            <a:avLst/>
          </a:prstGeom>
          <a:noFill/>
        </p:spPr>
        <p:txBody>
          <a:bodyPr wrap="none" rtlCol="0">
            <a:spAutoFit/>
          </a:bodyPr>
          <a:lstStyle/>
          <a:p>
            <a:r>
              <a:rPr lang="en-US" altLang="zh-TW" sz="3000" b="1" dirty="0">
                <a:solidFill>
                  <a:srgbClr val="F39800"/>
                </a:solidFill>
              </a:rPr>
              <a:t>9</a:t>
            </a:r>
            <a:r>
              <a:rPr lang="zh-TW" altLang="en-US" sz="3000" b="1" dirty="0">
                <a:solidFill>
                  <a:srgbClr val="F39800"/>
                </a:solidFill>
              </a:rPr>
              <a:t>代組織共</a:t>
            </a:r>
            <a:r>
              <a:rPr lang="en-US" altLang="zh-TW" sz="3000" b="1" dirty="0">
                <a:solidFill>
                  <a:srgbClr val="F39800"/>
                </a:solidFill>
              </a:rPr>
              <a:t>29524</a:t>
            </a:r>
            <a:r>
              <a:rPr lang="zh-TW" altLang="en-US" sz="3000" b="1" dirty="0">
                <a:solidFill>
                  <a:srgbClr val="F39800"/>
                </a:solidFill>
              </a:rPr>
              <a:t>人</a:t>
            </a:r>
            <a:r>
              <a:rPr lang="en-US" altLang="zh-TW" sz="2000" b="1" dirty="0">
                <a:solidFill>
                  <a:srgbClr val="414042"/>
                </a:solidFill>
              </a:rPr>
              <a:t>(</a:t>
            </a:r>
            <a:r>
              <a:rPr lang="zh-TW" altLang="en-US" sz="2000" b="1" dirty="0">
                <a:solidFill>
                  <a:srgbClr val="414042"/>
                </a:solidFill>
              </a:rPr>
              <a:t>達成率</a:t>
            </a:r>
            <a:r>
              <a:rPr lang="en-US" altLang="zh-TW" sz="2000" b="1" dirty="0">
                <a:solidFill>
                  <a:srgbClr val="414042"/>
                </a:solidFill>
              </a:rPr>
              <a:t>100%)</a:t>
            </a:r>
          </a:p>
        </p:txBody>
      </p:sp>
      <p:sp>
        <p:nvSpPr>
          <p:cNvPr id="8" name="橢圓 7">
            <a:extLst>
              <a:ext uri="{FF2B5EF4-FFF2-40B4-BE49-F238E27FC236}">
                <a16:creationId xmlns:a16="http://schemas.microsoft.com/office/drawing/2014/main" id="{744ECC7D-2295-3386-322A-0FA061977E26}"/>
              </a:ext>
            </a:extLst>
          </p:cNvPr>
          <p:cNvSpPr/>
          <p:nvPr/>
        </p:nvSpPr>
        <p:spPr>
          <a:xfrm>
            <a:off x="5251915" y="838650"/>
            <a:ext cx="669094" cy="669094"/>
          </a:xfrm>
          <a:prstGeom prst="ellipse">
            <a:avLst/>
          </a:prstGeom>
          <a:solidFill>
            <a:srgbClr val="3E7618"/>
          </a:solidFill>
          <a:ln>
            <a:solidFill>
              <a:schemeClr val="bg1"/>
            </a:solidFill>
          </a:ln>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000" b="1" dirty="0">
                <a:ln>
                  <a:solidFill>
                    <a:schemeClr val="bg1"/>
                  </a:solidFill>
                </a:ln>
                <a:solidFill>
                  <a:schemeClr val="bg1"/>
                </a:solidFill>
              </a:rPr>
              <a:t>我</a:t>
            </a:r>
          </a:p>
        </p:txBody>
      </p:sp>
    </p:spTree>
    <p:extLst>
      <p:ext uri="{BB962C8B-B14F-4D97-AF65-F5344CB8AC3E}">
        <p14:creationId xmlns:p14="http://schemas.microsoft.com/office/powerpoint/2010/main" val="81162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一張含有 人員, 服裝, 男人, 人的臉孔 的圖片&#10;&#10;自動產生的描述">
            <a:extLst>
              <a:ext uri="{FF2B5EF4-FFF2-40B4-BE49-F238E27FC236}">
                <a16:creationId xmlns:a16="http://schemas.microsoft.com/office/drawing/2014/main" id="{2540E3A0-2714-64D0-B5D1-77E158EF9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685" y="1077214"/>
            <a:ext cx="3829058" cy="5105410"/>
          </a:xfrm>
          <a:prstGeom prst="rect">
            <a:avLst/>
          </a:prstGeom>
        </p:spPr>
      </p:pic>
      <p:sp>
        <p:nvSpPr>
          <p:cNvPr id="2" name="標題 1">
            <a:extLst>
              <a:ext uri="{FF2B5EF4-FFF2-40B4-BE49-F238E27FC236}">
                <a16:creationId xmlns:a16="http://schemas.microsoft.com/office/drawing/2014/main" id="{CFFC2BCA-0141-8620-5E78-9349FD9FC71C}"/>
              </a:ext>
            </a:extLst>
          </p:cNvPr>
          <p:cNvSpPr>
            <a:spLocks noGrp="1"/>
          </p:cNvSpPr>
          <p:nvPr>
            <p:ph type="title"/>
          </p:nvPr>
        </p:nvSpPr>
        <p:spPr/>
        <p:txBody>
          <a:bodyPr/>
          <a:lstStyle/>
          <a:p>
            <a:r>
              <a:rPr lang="zh-TW" altLang="en-US" dirty="0"/>
              <a:t>月收入百萬的</a:t>
            </a:r>
            <a:r>
              <a:rPr lang="en-US" altLang="zh-TW" dirty="0"/>
              <a:t>1339</a:t>
            </a:r>
            <a:r>
              <a:rPr lang="zh-TW" altLang="en-US" dirty="0"/>
              <a:t>事業計畫</a:t>
            </a:r>
          </a:p>
        </p:txBody>
      </p:sp>
      <p:sp>
        <p:nvSpPr>
          <p:cNvPr id="3" name="頁尾版面配置區 2">
            <a:extLst>
              <a:ext uri="{FF2B5EF4-FFF2-40B4-BE49-F238E27FC236}">
                <a16:creationId xmlns:a16="http://schemas.microsoft.com/office/drawing/2014/main" id="{A81BDBC6-7EFB-538D-EE6E-232C44B8506F}"/>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0E94FEFA-DE55-883C-9AC5-EEEE785609E8}"/>
              </a:ext>
            </a:extLst>
          </p:cNvPr>
          <p:cNvSpPr>
            <a:spLocks noGrp="1"/>
          </p:cNvSpPr>
          <p:nvPr>
            <p:ph type="sldNum" sz="quarter" idx="12"/>
          </p:nvPr>
        </p:nvSpPr>
        <p:spPr/>
        <p:txBody>
          <a:bodyPr/>
          <a:lstStyle/>
          <a:p>
            <a:r>
              <a:rPr lang="en-US" altLang="zh-TW"/>
              <a:t>-</a:t>
            </a:r>
            <a:fld id="{DF3A59C4-0246-4052-8D96-6B355BC5B9AD}" type="slidenum">
              <a:rPr lang="zh-TW" altLang="en-US" smtClean="0"/>
              <a:pPr/>
              <a:t>25</a:t>
            </a:fld>
            <a:r>
              <a:rPr lang="en-US" altLang="zh-TW"/>
              <a:t>-</a:t>
            </a:r>
            <a:endParaRPr lang="zh-TW" altLang="en-US" dirty="0"/>
          </a:p>
        </p:txBody>
      </p:sp>
      <p:sp>
        <p:nvSpPr>
          <p:cNvPr id="6" name="矩形 5">
            <a:extLst>
              <a:ext uri="{FF2B5EF4-FFF2-40B4-BE49-F238E27FC236}">
                <a16:creationId xmlns:a16="http://schemas.microsoft.com/office/drawing/2014/main" id="{C53333CD-B98D-7FF6-19D6-B8F1FEE95DF9}"/>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7" name="矩形 6">
            <a:extLst>
              <a:ext uri="{FF2B5EF4-FFF2-40B4-BE49-F238E27FC236}">
                <a16:creationId xmlns:a16="http://schemas.microsoft.com/office/drawing/2014/main" id="{9CD18EA5-183D-C3F2-EA4E-0FEF740F5506}"/>
              </a:ext>
            </a:extLst>
          </p:cNvPr>
          <p:cNvSpPr/>
          <p:nvPr/>
        </p:nvSpPr>
        <p:spPr>
          <a:xfrm>
            <a:off x="468658" y="1446028"/>
            <a:ext cx="10834402" cy="578492"/>
          </a:xfrm>
          <a:prstGeom prst="rect">
            <a:avLst/>
          </a:prstGeom>
          <a:solidFill>
            <a:srgbClr val="E8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3F3B74F8-ED5C-1BCC-C14F-C718CCC0DCAB}"/>
              </a:ext>
            </a:extLst>
          </p:cNvPr>
          <p:cNvSpPr/>
          <p:nvPr/>
        </p:nvSpPr>
        <p:spPr>
          <a:xfrm>
            <a:off x="785542" y="1249671"/>
            <a:ext cx="10701063" cy="801310"/>
          </a:xfrm>
          <a:prstGeom prst="rect">
            <a:avLst/>
          </a:prstGeom>
        </p:spPr>
        <p:txBody>
          <a:bodyPr wrap="square">
            <a:spAutoFit/>
          </a:bodyPr>
          <a:lstStyle/>
          <a:p>
            <a:pPr>
              <a:lnSpc>
                <a:spcPct val="150000"/>
              </a:lnSpc>
              <a:spcBef>
                <a:spcPts val="1200"/>
              </a:spcBef>
            </a:pPr>
            <a:r>
              <a:rPr lang="zh-TW" altLang="en-US" sz="2652" b="1" spc="300" dirty="0">
                <a:solidFill>
                  <a:srgbClr val="414042"/>
                </a:solidFill>
                <a:latin typeface="Microsoft JhengHei"/>
                <a:ea typeface="Microsoft JhengHei"/>
              </a:rPr>
              <a:t>組織理想狀態</a:t>
            </a:r>
            <a:r>
              <a:rPr lang="zh-TW" altLang="en-US" sz="2652" b="1" spc="300" dirty="0">
                <a:solidFill>
                  <a:srgbClr val="E7821A"/>
                </a:solidFill>
                <a:latin typeface="Microsoft JhengHei"/>
                <a:ea typeface="Microsoft JhengHei"/>
              </a:rPr>
              <a:t>發展至第</a:t>
            </a:r>
            <a:r>
              <a:rPr lang="en-US" altLang="zh-TW" sz="2652" b="1" spc="300" dirty="0">
                <a:solidFill>
                  <a:srgbClr val="E7821A"/>
                </a:solidFill>
                <a:latin typeface="Microsoft JhengHei"/>
                <a:ea typeface="Microsoft JhengHei"/>
              </a:rPr>
              <a:t>9</a:t>
            </a:r>
            <a:r>
              <a:rPr lang="zh-TW" altLang="en-US" sz="2652" b="1" spc="300" dirty="0">
                <a:solidFill>
                  <a:srgbClr val="E7821A"/>
                </a:solidFill>
                <a:latin typeface="Microsoft JhengHei"/>
                <a:ea typeface="Microsoft JhengHei"/>
              </a:rPr>
              <a:t>代</a:t>
            </a:r>
            <a:r>
              <a:rPr lang="zh-TW" altLang="en-US" sz="2652" b="1" spc="300" dirty="0">
                <a:solidFill>
                  <a:srgbClr val="414042"/>
                </a:solidFill>
                <a:latin typeface="Microsoft JhengHei"/>
                <a:ea typeface="Microsoft JhengHei"/>
              </a:rPr>
              <a:t>可领取獎金約達</a:t>
            </a:r>
            <a:r>
              <a:rPr lang="en-US" altLang="zh-TW" sz="3500" b="1" spc="300" dirty="0">
                <a:solidFill>
                  <a:srgbClr val="E7821A"/>
                </a:solidFill>
                <a:latin typeface="Microsoft JhengHei"/>
                <a:ea typeface="Microsoft JhengHei"/>
              </a:rPr>
              <a:t>300</a:t>
            </a:r>
            <a:r>
              <a:rPr lang="zh-TW" altLang="en-US" sz="2652" b="1" spc="300" dirty="0">
                <a:solidFill>
                  <a:srgbClr val="E7821A"/>
                </a:solidFill>
                <a:latin typeface="Microsoft JhengHei"/>
                <a:ea typeface="Microsoft JhengHei"/>
              </a:rPr>
              <a:t>萬元以上</a:t>
            </a:r>
            <a:endParaRPr lang="en-US" altLang="zh-TW" sz="2652" b="1" spc="300" dirty="0">
              <a:solidFill>
                <a:srgbClr val="E7821A"/>
              </a:solidFill>
              <a:latin typeface="Microsoft JhengHei"/>
              <a:ea typeface="Microsoft JhengHei"/>
            </a:endParaRPr>
          </a:p>
        </p:txBody>
      </p:sp>
      <p:sp>
        <p:nvSpPr>
          <p:cNvPr id="9" name="文字方塊 8">
            <a:extLst>
              <a:ext uri="{FF2B5EF4-FFF2-40B4-BE49-F238E27FC236}">
                <a16:creationId xmlns:a16="http://schemas.microsoft.com/office/drawing/2014/main" id="{0394E4B9-1151-DEBD-8B4D-4EF3A225F21F}"/>
              </a:ext>
            </a:extLst>
          </p:cNvPr>
          <p:cNvSpPr txBox="1"/>
          <p:nvPr/>
        </p:nvSpPr>
        <p:spPr>
          <a:xfrm>
            <a:off x="785542" y="2264229"/>
            <a:ext cx="9753600" cy="2708434"/>
          </a:xfrm>
          <a:prstGeom prst="rect">
            <a:avLst/>
          </a:prstGeom>
        </p:spPr>
        <p:txBody>
          <a:bodyPr wrap="square">
            <a:spAutoFit/>
          </a:bodyPr>
          <a:lstStyle>
            <a:defPPr>
              <a:defRPr lang="en-US"/>
            </a:defPPr>
            <a:lvl1pPr>
              <a:lnSpc>
                <a:spcPct val="150000"/>
              </a:lnSpc>
              <a:spcBef>
                <a:spcPts val="1200"/>
              </a:spcBef>
            </a:lvl1pPr>
          </a:lstStyle>
          <a:p>
            <a:pPr>
              <a:lnSpc>
                <a:spcPct val="100000"/>
              </a:lnSpc>
            </a:pPr>
            <a:r>
              <a:rPr lang="zh-TW" altLang="en-US" sz="2652" b="1" spc="300" dirty="0">
                <a:solidFill>
                  <a:srgbClr val="414042"/>
                </a:solidFill>
                <a:latin typeface="Microsoft JhengHei"/>
                <a:ea typeface="Microsoft JhengHei"/>
              </a:rPr>
              <a:t>一半   </a:t>
            </a:r>
            <a:r>
              <a:rPr lang="zh-TW" altLang="en-US" sz="3500" b="1" spc="300" dirty="0">
                <a:solidFill>
                  <a:srgbClr val="E7821A"/>
                </a:solidFill>
                <a:latin typeface="Microsoft JhengHei"/>
                <a:ea typeface="Microsoft JhengHei"/>
              </a:rPr>
              <a:t>達成</a:t>
            </a:r>
            <a:r>
              <a:rPr lang="en-US" altLang="zh-TW" sz="3500" b="1" spc="300" dirty="0">
                <a:solidFill>
                  <a:srgbClr val="E7821A"/>
                </a:solidFill>
                <a:latin typeface="Microsoft JhengHei"/>
                <a:ea typeface="Microsoft JhengHei"/>
              </a:rPr>
              <a:t>50% </a:t>
            </a:r>
            <a:r>
              <a:rPr lang="zh-TW" altLang="en-US" sz="3500" b="1" spc="300" dirty="0">
                <a:solidFill>
                  <a:srgbClr val="E7821A"/>
                </a:solidFill>
                <a:latin typeface="Microsoft JhengHei"/>
                <a:ea typeface="Microsoft JhengHei"/>
              </a:rPr>
              <a:t> </a:t>
            </a:r>
            <a:r>
              <a:rPr lang="en-US" altLang="zh-TW" sz="2652" b="1" spc="300" dirty="0">
                <a:solidFill>
                  <a:srgbClr val="414042"/>
                </a:solidFill>
                <a:latin typeface="Microsoft JhengHei"/>
                <a:ea typeface="Microsoft JhengHei"/>
              </a:rPr>
              <a:t>300X50%=</a:t>
            </a:r>
            <a:r>
              <a:rPr lang="en-US" altLang="zh-TW" sz="3500" b="1" spc="300" dirty="0">
                <a:solidFill>
                  <a:srgbClr val="E7821A"/>
                </a:solidFill>
                <a:latin typeface="Microsoft JhengHei"/>
                <a:ea typeface="Microsoft JhengHei"/>
              </a:rPr>
              <a:t>150</a:t>
            </a:r>
            <a:r>
              <a:rPr lang="zh-TW" altLang="en-US" sz="3500" b="1" spc="300" dirty="0">
                <a:solidFill>
                  <a:srgbClr val="E7821A"/>
                </a:solidFill>
                <a:latin typeface="Microsoft JhengHei"/>
                <a:ea typeface="Microsoft JhengHei"/>
              </a:rPr>
              <a:t>萬</a:t>
            </a:r>
            <a:r>
              <a:rPr lang="en-US" altLang="zh-TW" sz="2652" b="1" spc="300" dirty="0">
                <a:solidFill>
                  <a:srgbClr val="414042"/>
                </a:solidFill>
                <a:latin typeface="Microsoft JhengHei"/>
                <a:ea typeface="Microsoft JhengHei"/>
              </a:rPr>
              <a:t>/</a:t>
            </a:r>
            <a:r>
              <a:rPr lang="zh-TW" altLang="en-US" sz="2652" b="1" spc="300" dirty="0">
                <a:solidFill>
                  <a:srgbClr val="414042"/>
                </a:solidFill>
                <a:latin typeface="Microsoft JhengHei"/>
                <a:ea typeface="Microsoft JhengHei"/>
              </a:rPr>
              <a:t>月</a:t>
            </a:r>
          </a:p>
          <a:p>
            <a:pPr>
              <a:lnSpc>
                <a:spcPct val="100000"/>
              </a:lnSpc>
            </a:pPr>
            <a:r>
              <a:rPr lang="zh-TW" altLang="en-US" sz="2652" b="1" spc="300" dirty="0">
                <a:solidFill>
                  <a:srgbClr val="414042"/>
                </a:solidFill>
                <a:latin typeface="Microsoft JhengHei"/>
                <a:ea typeface="Microsoft JhengHei"/>
              </a:rPr>
              <a:t>差一點</a:t>
            </a:r>
            <a:r>
              <a:rPr lang="zh-TW" altLang="en-US" sz="3500" b="1" spc="300" dirty="0">
                <a:solidFill>
                  <a:schemeClr val="accent3"/>
                </a:solidFill>
                <a:latin typeface="Microsoft JhengHei"/>
                <a:ea typeface="Microsoft JhengHei"/>
              </a:rPr>
              <a:t>達成</a:t>
            </a:r>
            <a:r>
              <a:rPr lang="en-US" altLang="zh-TW" sz="3500" b="1" spc="300" dirty="0">
                <a:solidFill>
                  <a:schemeClr val="accent3"/>
                </a:solidFill>
                <a:latin typeface="Microsoft JhengHei"/>
                <a:ea typeface="Microsoft JhengHei"/>
              </a:rPr>
              <a:t>10% </a:t>
            </a:r>
            <a:r>
              <a:rPr lang="zh-TW" altLang="en-US" sz="3500" b="1" spc="300" dirty="0">
                <a:solidFill>
                  <a:schemeClr val="accent3"/>
                </a:solidFill>
                <a:latin typeface="Microsoft JhengHei"/>
                <a:ea typeface="Microsoft JhengHei"/>
              </a:rPr>
              <a:t> </a:t>
            </a:r>
            <a:r>
              <a:rPr lang="en-US" altLang="zh-TW" sz="2652" b="1" spc="300" dirty="0">
                <a:solidFill>
                  <a:srgbClr val="414042"/>
                </a:solidFill>
                <a:latin typeface="Microsoft JhengHei"/>
                <a:ea typeface="Microsoft JhengHei"/>
              </a:rPr>
              <a:t>300X10%=</a:t>
            </a:r>
            <a:r>
              <a:rPr lang="en-US" altLang="zh-TW" sz="3500" b="1" spc="300" dirty="0">
                <a:solidFill>
                  <a:schemeClr val="accent3"/>
                </a:solidFill>
                <a:latin typeface="Microsoft JhengHei"/>
                <a:ea typeface="Microsoft JhengHei"/>
              </a:rPr>
              <a:t>30</a:t>
            </a:r>
            <a:r>
              <a:rPr lang="zh-TW" altLang="en-US" sz="3500" b="1" spc="300" dirty="0">
                <a:solidFill>
                  <a:schemeClr val="accent3"/>
                </a:solidFill>
                <a:latin typeface="Microsoft JhengHei"/>
                <a:ea typeface="Microsoft JhengHei"/>
              </a:rPr>
              <a:t>萬</a:t>
            </a:r>
            <a:r>
              <a:rPr lang="en-US" altLang="zh-TW" sz="2652" b="1" spc="300" dirty="0">
                <a:solidFill>
                  <a:srgbClr val="414042"/>
                </a:solidFill>
                <a:latin typeface="Microsoft JhengHei"/>
                <a:ea typeface="Microsoft JhengHei"/>
              </a:rPr>
              <a:t>/</a:t>
            </a:r>
            <a:r>
              <a:rPr lang="zh-TW" altLang="en-US" sz="2652" b="1" spc="300" dirty="0">
                <a:solidFill>
                  <a:srgbClr val="414042"/>
                </a:solidFill>
                <a:latin typeface="Microsoft JhengHei"/>
                <a:ea typeface="Microsoft JhengHei"/>
              </a:rPr>
              <a:t>月</a:t>
            </a:r>
          </a:p>
          <a:p>
            <a:pPr>
              <a:lnSpc>
                <a:spcPct val="100000"/>
              </a:lnSpc>
            </a:pPr>
            <a:r>
              <a:rPr lang="zh-TW" altLang="en-US" sz="2652" b="1" spc="300" dirty="0">
                <a:solidFill>
                  <a:srgbClr val="414042"/>
                </a:solidFill>
                <a:latin typeface="Microsoft JhengHei"/>
                <a:ea typeface="Microsoft JhengHei"/>
              </a:rPr>
              <a:t>基本   </a:t>
            </a:r>
            <a:r>
              <a:rPr lang="zh-TW" altLang="en-US" sz="3500" b="1" spc="300" dirty="0">
                <a:solidFill>
                  <a:schemeClr val="accent3"/>
                </a:solidFill>
                <a:latin typeface="Microsoft JhengHei"/>
                <a:ea typeface="Microsoft JhengHei"/>
              </a:rPr>
              <a:t>達成率</a:t>
            </a:r>
            <a:r>
              <a:rPr lang="en-US" altLang="zh-TW" sz="3500" b="1" spc="300" dirty="0">
                <a:solidFill>
                  <a:schemeClr val="accent3"/>
                </a:solidFill>
                <a:latin typeface="Microsoft JhengHei"/>
                <a:ea typeface="Microsoft JhengHei"/>
              </a:rPr>
              <a:t>6%</a:t>
            </a:r>
            <a:r>
              <a:rPr lang="en-US" altLang="zh-TW" sz="2652" b="1" spc="300" dirty="0">
                <a:solidFill>
                  <a:srgbClr val="414042"/>
                </a:solidFill>
                <a:latin typeface="Microsoft JhengHei"/>
                <a:ea typeface="Microsoft JhengHei"/>
              </a:rPr>
              <a:t> 300X</a:t>
            </a:r>
            <a:r>
              <a:rPr lang="zh-TW" altLang="en-US" sz="2652" b="1" spc="300" dirty="0">
                <a:solidFill>
                  <a:srgbClr val="414042"/>
                </a:solidFill>
                <a:latin typeface="Microsoft JhengHei"/>
                <a:ea typeface="Microsoft JhengHei"/>
              </a:rPr>
              <a:t>  </a:t>
            </a:r>
            <a:r>
              <a:rPr lang="en-US" altLang="zh-TW" sz="2652" b="1" spc="300" dirty="0">
                <a:solidFill>
                  <a:srgbClr val="414042"/>
                </a:solidFill>
                <a:latin typeface="Microsoft JhengHei"/>
                <a:ea typeface="Microsoft JhengHei"/>
              </a:rPr>
              <a:t>6%=</a:t>
            </a:r>
            <a:r>
              <a:rPr lang="en-US" altLang="zh-TW" sz="3500" b="1" spc="300" dirty="0">
                <a:solidFill>
                  <a:schemeClr val="accent3"/>
                </a:solidFill>
                <a:latin typeface="Microsoft JhengHei"/>
                <a:ea typeface="Microsoft JhengHei"/>
              </a:rPr>
              <a:t>18</a:t>
            </a:r>
            <a:r>
              <a:rPr lang="zh-TW" altLang="en-US" sz="3500" b="1" spc="300" dirty="0">
                <a:solidFill>
                  <a:schemeClr val="accent3"/>
                </a:solidFill>
                <a:latin typeface="Microsoft JhengHei"/>
                <a:ea typeface="Microsoft JhengHei"/>
              </a:rPr>
              <a:t>萬</a:t>
            </a:r>
            <a:r>
              <a:rPr lang="en-US" altLang="zh-TW" sz="2652" b="1" spc="300" dirty="0">
                <a:solidFill>
                  <a:srgbClr val="414042"/>
                </a:solidFill>
                <a:latin typeface="Microsoft JhengHei"/>
                <a:ea typeface="Microsoft JhengHei"/>
              </a:rPr>
              <a:t>/</a:t>
            </a:r>
            <a:r>
              <a:rPr lang="zh-TW" altLang="en-US" sz="2652" b="1" spc="300" dirty="0">
                <a:solidFill>
                  <a:srgbClr val="414042"/>
                </a:solidFill>
                <a:latin typeface="Microsoft JhengHei"/>
                <a:ea typeface="Microsoft JhengHei"/>
              </a:rPr>
              <a:t>月</a:t>
            </a:r>
          </a:p>
          <a:p>
            <a:pPr>
              <a:lnSpc>
                <a:spcPct val="100000"/>
              </a:lnSpc>
            </a:pPr>
            <a:r>
              <a:rPr lang="zh-TW" altLang="en-US" sz="2652" b="1" spc="300" dirty="0">
                <a:solidFill>
                  <a:srgbClr val="414042"/>
                </a:solidFill>
                <a:latin typeface="Microsoft JhengHei"/>
                <a:ea typeface="Microsoft JhengHei"/>
              </a:rPr>
              <a:t>最差   </a:t>
            </a:r>
            <a:r>
              <a:rPr lang="zh-TW" altLang="en-US" sz="3500" b="1" spc="300" dirty="0">
                <a:solidFill>
                  <a:schemeClr val="accent3"/>
                </a:solidFill>
                <a:latin typeface="Microsoft JhengHei"/>
                <a:ea typeface="Microsoft JhengHei"/>
              </a:rPr>
              <a:t>達成率</a:t>
            </a:r>
            <a:r>
              <a:rPr lang="en-US" altLang="zh-TW" sz="3500" b="1" spc="300" dirty="0">
                <a:solidFill>
                  <a:schemeClr val="accent3"/>
                </a:solidFill>
                <a:latin typeface="Microsoft JhengHei"/>
                <a:ea typeface="Microsoft JhengHei"/>
              </a:rPr>
              <a:t>1%</a:t>
            </a:r>
            <a:r>
              <a:rPr lang="en-US" altLang="zh-TW" sz="3500" b="1" spc="300" dirty="0">
                <a:solidFill>
                  <a:srgbClr val="E7821A"/>
                </a:solidFill>
                <a:latin typeface="Microsoft JhengHei"/>
                <a:ea typeface="Microsoft JhengHei"/>
              </a:rPr>
              <a:t> </a:t>
            </a:r>
            <a:r>
              <a:rPr lang="en-US" altLang="zh-TW" sz="2652" b="1" spc="300" dirty="0">
                <a:solidFill>
                  <a:srgbClr val="414042"/>
                </a:solidFill>
                <a:latin typeface="Microsoft JhengHei"/>
                <a:ea typeface="Microsoft JhengHei"/>
              </a:rPr>
              <a:t>300X</a:t>
            </a:r>
            <a:r>
              <a:rPr lang="zh-TW" altLang="en-US" sz="2652" b="1" spc="300" dirty="0">
                <a:solidFill>
                  <a:srgbClr val="414042"/>
                </a:solidFill>
                <a:latin typeface="Microsoft JhengHei"/>
                <a:ea typeface="Microsoft JhengHei"/>
              </a:rPr>
              <a:t>  </a:t>
            </a:r>
            <a:r>
              <a:rPr lang="en-US" altLang="zh-TW" sz="2652" b="1" spc="300" dirty="0">
                <a:solidFill>
                  <a:srgbClr val="414042"/>
                </a:solidFill>
                <a:latin typeface="Microsoft JhengHei"/>
                <a:ea typeface="Microsoft JhengHei"/>
              </a:rPr>
              <a:t>1%=</a:t>
            </a:r>
            <a:r>
              <a:rPr lang="en-US" altLang="zh-TW" sz="3500" b="1" spc="300" dirty="0">
                <a:solidFill>
                  <a:schemeClr val="accent3"/>
                </a:solidFill>
                <a:latin typeface="Microsoft JhengHei"/>
                <a:ea typeface="Microsoft JhengHei"/>
              </a:rPr>
              <a:t>3</a:t>
            </a:r>
            <a:r>
              <a:rPr lang="zh-TW" altLang="en-US" sz="3500" b="1" spc="300" dirty="0">
                <a:solidFill>
                  <a:schemeClr val="accent3"/>
                </a:solidFill>
                <a:latin typeface="Microsoft JhengHei"/>
                <a:ea typeface="Microsoft JhengHei"/>
              </a:rPr>
              <a:t>萬</a:t>
            </a:r>
            <a:r>
              <a:rPr lang="en-US" altLang="zh-TW" sz="2652" b="1" spc="300" dirty="0">
                <a:solidFill>
                  <a:srgbClr val="414042"/>
                </a:solidFill>
                <a:latin typeface="Microsoft JhengHei"/>
                <a:ea typeface="Microsoft JhengHei"/>
              </a:rPr>
              <a:t>/</a:t>
            </a:r>
            <a:r>
              <a:rPr lang="zh-TW" altLang="en-US" sz="2652" b="1" spc="300" dirty="0">
                <a:solidFill>
                  <a:srgbClr val="414042"/>
                </a:solidFill>
                <a:latin typeface="Microsoft JhengHei"/>
                <a:ea typeface="Microsoft JhengHei"/>
              </a:rPr>
              <a:t>月</a:t>
            </a:r>
          </a:p>
        </p:txBody>
      </p:sp>
    </p:spTree>
    <p:extLst>
      <p:ext uri="{BB962C8B-B14F-4D97-AF65-F5344CB8AC3E}">
        <p14:creationId xmlns:p14="http://schemas.microsoft.com/office/powerpoint/2010/main" val="946885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水龍頭, 給排水器具, 下沉、洗碗槽 的圖片&#10;&#10;自動產生的描述">
            <a:extLst>
              <a:ext uri="{FF2B5EF4-FFF2-40B4-BE49-F238E27FC236}">
                <a16:creationId xmlns:a16="http://schemas.microsoft.com/office/drawing/2014/main" id="{53813C06-E534-B536-E24A-1EA131278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82554" y="42210"/>
            <a:ext cx="4925569" cy="6156960"/>
          </a:xfrm>
          <a:prstGeom prst="rect">
            <a:avLst/>
          </a:prstGeom>
        </p:spPr>
      </p:pic>
      <p:sp>
        <p:nvSpPr>
          <p:cNvPr id="3" name="頁尾版面配置區 2">
            <a:extLst>
              <a:ext uri="{FF2B5EF4-FFF2-40B4-BE49-F238E27FC236}">
                <a16:creationId xmlns:a16="http://schemas.microsoft.com/office/drawing/2014/main" id="{151ABC8E-933B-DDAB-F078-F03EC77BA1F2}"/>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6" name="投影片編號版面配置區 5">
            <a:extLst>
              <a:ext uri="{FF2B5EF4-FFF2-40B4-BE49-F238E27FC236}">
                <a16:creationId xmlns:a16="http://schemas.microsoft.com/office/drawing/2014/main" id="{42A87F49-22A4-B2EB-F8DA-87D2BD790547}"/>
              </a:ext>
            </a:extLst>
          </p:cNvPr>
          <p:cNvSpPr>
            <a:spLocks noGrp="1"/>
          </p:cNvSpPr>
          <p:nvPr>
            <p:ph type="sldNum" sz="quarter" idx="12"/>
          </p:nvPr>
        </p:nvSpPr>
        <p:spPr/>
        <p:txBody>
          <a:bodyPr/>
          <a:lstStyle/>
          <a:p>
            <a:r>
              <a:rPr lang="en-US" altLang="zh-TW"/>
              <a:t>-</a:t>
            </a:r>
            <a:fld id="{DF3A59C4-0246-4052-8D96-6B355BC5B9AD}" type="slidenum">
              <a:rPr lang="zh-TW" altLang="en-US" smtClean="0"/>
              <a:pPr/>
              <a:t>26</a:t>
            </a:fld>
            <a:r>
              <a:rPr lang="en-US" altLang="zh-TW"/>
              <a:t>-</a:t>
            </a:r>
            <a:endParaRPr lang="zh-TW" altLang="en-US" dirty="0"/>
          </a:p>
        </p:txBody>
      </p:sp>
      <p:sp>
        <p:nvSpPr>
          <p:cNvPr id="11" name="標題 4">
            <a:extLst>
              <a:ext uri="{FF2B5EF4-FFF2-40B4-BE49-F238E27FC236}">
                <a16:creationId xmlns:a16="http://schemas.microsoft.com/office/drawing/2014/main" id="{753D8032-C099-355B-32EB-1F8A1EA6A8A1}"/>
              </a:ext>
            </a:extLst>
          </p:cNvPr>
          <p:cNvSpPr txBox="1">
            <a:spLocks/>
          </p:cNvSpPr>
          <p:nvPr/>
        </p:nvSpPr>
        <p:spPr>
          <a:xfrm>
            <a:off x="1569910" y="1156582"/>
            <a:ext cx="6202945" cy="2569934"/>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350" dirty="0">
                <a:solidFill>
                  <a:schemeClr val="tx1"/>
                </a:solidFill>
                <a:cs typeface="+mn-cs"/>
              </a:rPr>
              <a:t>提供您一個賺取</a:t>
            </a:r>
            <a:br>
              <a:rPr lang="zh-TW" altLang="en-US" sz="8000" dirty="0">
                <a:solidFill>
                  <a:schemeClr val="accent4"/>
                </a:solidFill>
                <a:cs typeface="+mn-cs"/>
              </a:rPr>
            </a:br>
            <a:r>
              <a:rPr lang="zh-TW" altLang="en-US" sz="8000" dirty="0">
                <a:solidFill>
                  <a:srgbClr val="FF9933"/>
                </a:solidFill>
              </a:rPr>
              <a:t>被動式收入</a:t>
            </a:r>
            <a:br>
              <a:rPr lang="zh-TW" altLang="en-US" sz="8000" dirty="0">
                <a:solidFill>
                  <a:schemeClr val="accent4"/>
                </a:solidFill>
                <a:cs typeface="+mn-cs"/>
              </a:rPr>
            </a:br>
            <a:r>
              <a:rPr lang="zh-TW" altLang="en-US" sz="4350" dirty="0">
                <a:solidFill>
                  <a:schemeClr val="tx1"/>
                </a:solidFill>
              </a:rPr>
              <a:t>的機會</a:t>
            </a:r>
            <a:r>
              <a:rPr lang="en-US" altLang="zh-TW" sz="4350" dirty="0">
                <a:solidFill>
                  <a:schemeClr val="tx1"/>
                </a:solidFill>
              </a:rPr>
              <a:t>!</a:t>
            </a:r>
            <a:endParaRPr lang="zh-TW" altLang="en-US" sz="8000" dirty="0"/>
          </a:p>
        </p:txBody>
      </p:sp>
      <p:sp>
        <p:nvSpPr>
          <p:cNvPr id="12" name="矩形 11">
            <a:extLst>
              <a:ext uri="{FF2B5EF4-FFF2-40B4-BE49-F238E27FC236}">
                <a16:creationId xmlns:a16="http://schemas.microsoft.com/office/drawing/2014/main" id="{3552451F-F1EB-2453-8091-AC18EB13419A}"/>
              </a:ext>
            </a:extLst>
          </p:cNvPr>
          <p:cNvSpPr/>
          <p:nvPr/>
        </p:nvSpPr>
        <p:spPr>
          <a:xfrm rot="5400000">
            <a:off x="-46982" y="2355838"/>
            <a:ext cx="2569936" cy="171423"/>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Tree>
    <p:extLst>
      <p:ext uri="{BB962C8B-B14F-4D97-AF65-F5344CB8AC3E}">
        <p14:creationId xmlns:p14="http://schemas.microsoft.com/office/powerpoint/2010/main" val="2004521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一張含有 人員, 醫療, 保健, 醫療設備 的圖片&#10;&#10;自動產生的描述">
            <a:extLst>
              <a:ext uri="{FF2B5EF4-FFF2-40B4-BE49-F238E27FC236}">
                <a16:creationId xmlns:a16="http://schemas.microsoft.com/office/drawing/2014/main" id="{1DC764E9-C115-BC8F-B0C8-0B227498FD60}"/>
              </a:ext>
            </a:extLst>
          </p:cNvPr>
          <p:cNvPicPr>
            <a:picLocks noChangeAspect="1"/>
          </p:cNvPicPr>
          <p:nvPr/>
        </p:nvPicPr>
        <p:blipFill rotWithShape="1">
          <a:blip r:embed="rId2">
            <a:extLst>
              <a:ext uri="{28A0092B-C50C-407E-A947-70E740481C1C}">
                <a14:useLocalDpi xmlns:a14="http://schemas.microsoft.com/office/drawing/2010/main" val="0"/>
              </a:ext>
            </a:extLst>
          </a:blip>
          <a:srcRect b="23331"/>
          <a:stretch/>
        </p:blipFill>
        <p:spPr>
          <a:xfrm>
            <a:off x="0" y="-37107"/>
            <a:ext cx="12192000" cy="6234817"/>
          </a:xfrm>
          <a:prstGeom prst="rect">
            <a:avLst/>
          </a:prstGeom>
        </p:spPr>
      </p:pic>
      <p:sp>
        <p:nvSpPr>
          <p:cNvPr id="3" name="頁尾版面配置區 2">
            <a:extLst>
              <a:ext uri="{FF2B5EF4-FFF2-40B4-BE49-F238E27FC236}">
                <a16:creationId xmlns:a16="http://schemas.microsoft.com/office/drawing/2014/main" id="{97893F3E-6009-3BA8-4FD2-507DE5058DA4}"/>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標題 1">
            <a:extLst>
              <a:ext uri="{FF2B5EF4-FFF2-40B4-BE49-F238E27FC236}">
                <a16:creationId xmlns:a16="http://schemas.microsoft.com/office/drawing/2014/main" id="{C1069096-6E5B-A966-F780-32B4C8B02469}"/>
              </a:ext>
            </a:extLst>
          </p:cNvPr>
          <p:cNvSpPr txBox="1">
            <a:spLocks/>
          </p:cNvSpPr>
          <p:nvPr/>
        </p:nvSpPr>
        <p:spPr>
          <a:xfrm>
            <a:off x="1134482" y="1927314"/>
            <a:ext cx="5834149" cy="1181636"/>
          </a:xfrm>
          <a:prstGeom prst="rect">
            <a:avLst/>
          </a:prstGeom>
        </p:spPr>
        <p:txBody>
          <a:bodyPr vert="horz" wrap="square" lIns="91440" tIns="45720" rIns="91440" bIns="45720" rtlCol="0" anchor="t">
            <a:no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2652" spc="300" dirty="0">
                <a:solidFill>
                  <a:srgbClr val="414042"/>
                </a:solidFill>
                <a:effectLst>
                  <a:glow rad="101600">
                    <a:schemeClr val="bg1">
                      <a:alpha val="60000"/>
                    </a:schemeClr>
                  </a:glow>
                </a:effectLst>
                <a:latin typeface="Microsoft JhengHei"/>
                <a:ea typeface="Microsoft JhengHei"/>
                <a:cs typeface="+mn-cs"/>
              </a:rPr>
              <a:t>藉由系統化培訓協助夥伴達到</a:t>
            </a:r>
            <a:endParaRPr lang="en-US" altLang="zh-TW" sz="2652" spc="300" dirty="0">
              <a:solidFill>
                <a:srgbClr val="414042"/>
              </a:solidFill>
              <a:effectLst>
                <a:glow rad="101600">
                  <a:schemeClr val="bg1">
                    <a:alpha val="60000"/>
                  </a:schemeClr>
                </a:glow>
              </a:effectLst>
              <a:latin typeface="Microsoft JhengHei"/>
              <a:ea typeface="Microsoft JhengHei"/>
              <a:cs typeface="+mn-cs"/>
            </a:endParaRPr>
          </a:p>
          <a:p>
            <a:r>
              <a:rPr lang="zh-TW" altLang="en-US" sz="2652" spc="300" dirty="0">
                <a:solidFill>
                  <a:srgbClr val="414042"/>
                </a:solidFill>
                <a:effectLst>
                  <a:glow rad="101600">
                    <a:schemeClr val="bg1">
                      <a:alpha val="60000"/>
                    </a:schemeClr>
                  </a:glow>
                </a:effectLst>
                <a:latin typeface="Microsoft JhengHei"/>
                <a:ea typeface="Microsoft JhengHei"/>
                <a:cs typeface="+mn-cs"/>
              </a:rPr>
              <a:t>進人、留人、育人之效，</a:t>
            </a:r>
            <a:endParaRPr lang="en-US" altLang="zh-TW" sz="2652" spc="300" dirty="0">
              <a:solidFill>
                <a:srgbClr val="414042"/>
              </a:solidFill>
              <a:effectLst>
                <a:glow rad="101600">
                  <a:schemeClr val="bg1">
                    <a:alpha val="60000"/>
                  </a:schemeClr>
                </a:glow>
              </a:effectLst>
              <a:latin typeface="Microsoft JhengHei"/>
              <a:ea typeface="Microsoft JhengHei"/>
              <a:cs typeface="+mn-cs"/>
            </a:endParaRPr>
          </a:p>
          <a:p>
            <a:r>
              <a:rPr lang="zh-TW" altLang="en-US" sz="2652" spc="300" dirty="0">
                <a:solidFill>
                  <a:srgbClr val="414042"/>
                </a:solidFill>
                <a:effectLst>
                  <a:glow rad="101600">
                    <a:schemeClr val="bg1">
                      <a:alpha val="60000"/>
                    </a:schemeClr>
                  </a:glow>
                </a:effectLst>
                <a:latin typeface="Microsoft JhengHei"/>
                <a:ea typeface="Microsoft JhengHei"/>
                <a:cs typeface="+mn-cs"/>
              </a:rPr>
              <a:t>架構團隊，倍增收入</a:t>
            </a:r>
          </a:p>
        </p:txBody>
      </p:sp>
      <p:sp>
        <p:nvSpPr>
          <p:cNvPr id="8" name="投影片編號版面配置區 7">
            <a:extLst>
              <a:ext uri="{FF2B5EF4-FFF2-40B4-BE49-F238E27FC236}">
                <a16:creationId xmlns:a16="http://schemas.microsoft.com/office/drawing/2014/main" id="{033D1A1C-B40D-37EC-9BBA-6C5AFF2B9A4F}"/>
              </a:ext>
            </a:extLst>
          </p:cNvPr>
          <p:cNvSpPr>
            <a:spLocks noGrp="1"/>
          </p:cNvSpPr>
          <p:nvPr>
            <p:ph type="sldNum" sz="quarter" idx="12"/>
          </p:nvPr>
        </p:nvSpPr>
        <p:spPr/>
        <p:txBody>
          <a:bodyPr/>
          <a:lstStyle/>
          <a:p>
            <a:r>
              <a:rPr lang="en-US" altLang="zh-TW"/>
              <a:t>-</a:t>
            </a:r>
            <a:fld id="{DF3A59C4-0246-4052-8D96-6B355BC5B9AD}" type="slidenum">
              <a:rPr lang="zh-TW" altLang="en-US" smtClean="0"/>
              <a:pPr/>
              <a:t>27</a:t>
            </a:fld>
            <a:r>
              <a:rPr lang="en-US" altLang="zh-TW"/>
              <a:t>-</a:t>
            </a:r>
            <a:endParaRPr lang="zh-TW" altLang="en-US" dirty="0"/>
          </a:p>
        </p:txBody>
      </p:sp>
      <p:sp>
        <p:nvSpPr>
          <p:cNvPr id="9" name="標題 4">
            <a:extLst>
              <a:ext uri="{FF2B5EF4-FFF2-40B4-BE49-F238E27FC236}">
                <a16:creationId xmlns:a16="http://schemas.microsoft.com/office/drawing/2014/main" id="{1F3147B1-360A-24E7-F5CA-00ABB724BD96}"/>
              </a:ext>
            </a:extLst>
          </p:cNvPr>
          <p:cNvSpPr txBox="1">
            <a:spLocks/>
          </p:cNvSpPr>
          <p:nvPr/>
        </p:nvSpPr>
        <p:spPr>
          <a:xfrm>
            <a:off x="1134482" y="400569"/>
            <a:ext cx="6202945" cy="1231106"/>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8000" dirty="0">
                <a:ln>
                  <a:solidFill>
                    <a:schemeClr val="bg1"/>
                  </a:solidFill>
                </a:ln>
                <a:solidFill>
                  <a:srgbClr val="FF9933"/>
                </a:solidFill>
              </a:rPr>
              <a:t>成功保證</a:t>
            </a:r>
            <a:endParaRPr lang="zh-TW" altLang="en-US" sz="8000" dirty="0">
              <a:ln>
                <a:solidFill>
                  <a:schemeClr val="bg1"/>
                </a:solidFill>
              </a:ln>
            </a:endParaRPr>
          </a:p>
        </p:txBody>
      </p:sp>
      <p:sp>
        <p:nvSpPr>
          <p:cNvPr id="11" name="矩形 10">
            <a:extLst>
              <a:ext uri="{FF2B5EF4-FFF2-40B4-BE49-F238E27FC236}">
                <a16:creationId xmlns:a16="http://schemas.microsoft.com/office/drawing/2014/main" id="{D3915286-E0AF-BFFB-A9D2-AAFA8E15EBD5}"/>
              </a:ext>
            </a:extLst>
          </p:cNvPr>
          <p:cNvSpPr/>
          <p:nvPr/>
        </p:nvSpPr>
        <p:spPr>
          <a:xfrm rot="5400000">
            <a:off x="228835" y="956572"/>
            <a:ext cx="1152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7" name="圖片 6">
            <a:extLst>
              <a:ext uri="{FF2B5EF4-FFF2-40B4-BE49-F238E27FC236}">
                <a16:creationId xmlns:a16="http://schemas.microsoft.com/office/drawing/2014/main" id="{FBAC09AF-AAB0-4DA6-B45B-61C33DCE3537}"/>
              </a:ext>
            </a:extLst>
          </p:cNvPr>
          <p:cNvPicPr>
            <a:picLocks noChangeAspect="1"/>
          </p:cNvPicPr>
          <p:nvPr/>
        </p:nvPicPr>
        <p:blipFill rotWithShape="1">
          <a:blip r:embed="rId3"/>
          <a:srcRect l="442" r="-1"/>
          <a:stretch/>
        </p:blipFill>
        <p:spPr>
          <a:xfrm>
            <a:off x="0" y="3548971"/>
            <a:ext cx="12192000" cy="2648739"/>
          </a:xfrm>
          <a:prstGeom prst="rect">
            <a:avLst/>
          </a:prstGeom>
        </p:spPr>
      </p:pic>
    </p:spTree>
    <p:extLst>
      <p:ext uri="{BB962C8B-B14F-4D97-AF65-F5344CB8AC3E}">
        <p14:creationId xmlns:p14="http://schemas.microsoft.com/office/powerpoint/2010/main" val="2467354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E4EA70-543E-36AE-4674-A66CE4A446DF}"/>
              </a:ext>
            </a:extLst>
          </p:cNvPr>
          <p:cNvSpPr>
            <a:spLocks noGrp="1"/>
          </p:cNvSpPr>
          <p:nvPr>
            <p:ph type="title"/>
          </p:nvPr>
        </p:nvSpPr>
        <p:spPr>
          <a:xfrm>
            <a:off x="790074" y="310663"/>
            <a:ext cx="10515600" cy="669094"/>
          </a:xfrm>
        </p:spPr>
        <p:txBody>
          <a:bodyPr/>
          <a:lstStyle/>
          <a:p>
            <a:r>
              <a:rPr lang="zh-TW" altLang="en-US" dirty="0"/>
              <a:t>成功保證</a:t>
            </a:r>
            <a:r>
              <a:rPr lang="en-US" altLang="zh-TW" dirty="0"/>
              <a:t>!!</a:t>
            </a:r>
            <a:endParaRPr lang="zh-TW" altLang="en-US" dirty="0"/>
          </a:p>
        </p:txBody>
      </p:sp>
      <p:sp>
        <p:nvSpPr>
          <p:cNvPr id="3" name="頁尾版面配置區 2">
            <a:extLst>
              <a:ext uri="{FF2B5EF4-FFF2-40B4-BE49-F238E27FC236}">
                <a16:creationId xmlns:a16="http://schemas.microsoft.com/office/drawing/2014/main" id="{D7D3E0F8-BB3B-6E93-8F51-A10F175A2B8A}"/>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6" name="圓角矩形 5">
            <a:extLst>
              <a:ext uri="{FF2B5EF4-FFF2-40B4-BE49-F238E27FC236}">
                <a16:creationId xmlns:a16="http://schemas.microsoft.com/office/drawing/2014/main" id="{0401E2DF-CA28-0B30-2B83-73BC3B73F8E9}"/>
              </a:ext>
            </a:extLst>
          </p:cNvPr>
          <p:cNvSpPr/>
          <p:nvPr/>
        </p:nvSpPr>
        <p:spPr>
          <a:xfrm>
            <a:off x="1415935" y="4752090"/>
            <a:ext cx="9243752" cy="913476"/>
          </a:xfrm>
          <a:prstGeom prst="roundRect">
            <a:avLst/>
          </a:prstGeom>
          <a:solidFill>
            <a:srgbClr val="0BA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500" dirty="0">
                <a:latin typeface="Heiti TC Medium" pitchFamily="2" charset="-128"/>
                <a:ea typeface="Heiti TC Medium" pitchFamily="2" charset="-128"/>
              </a:rPr>
              <a:t>1339</a:t>
            </a:r>
            <a:r>
              <a:rPr kumimoji="1" lang="zh-Hant" altLang="en-US" sz="2500" dirty="0">
                <a:latin typeface="Heiti TC Medium" pitchFamily="2" charset="-128"/>
                <a:ea typeface="Heiti TC Medium" pitchFamily="2" charset="-128"/>
              </a:rPr>
              <a:t>事業計畫 </a:t>
            </a:r>
            <a:r>
              <a:rPr kumimoji="1" lang="en-US" altLang="zh-Hant" sz="2500" dirty="0">
                <a:latin typeface="Heiti TC Medium" pitchFamily="2" charset="-128"/>
                <a:ea typeface="Heiti TC Medium" pitchFamily="2" charset="-128"/>
              </a:rPr>
              <a:t>/ </a:t>
            </a:r>
            <a:r>
              <a:rPr kumimoji="1" lang="zh-Hant" altLang="en-US" sz="2500" dirty="0">
                <a:latin typeface="Heiti TC Medium" pitchFamily="2" charset="-128"/>
                <a:ea typeface="Heiti TC Medium" pitchFamily="2" charset="-128"/>
              </a:rPr>
              <a:t>簡單、複製容易</a:t>
            </a:r>
            <a:endParaRPr kumimoji="1" lang="en-US" altLang="zh-Hant" sz="2500" dirty="0">
              <a:latin typeface="Heiti TC Medium" pitchFamily="2" charset="-128"/>
              <a:ea typeface="Heiti TC Medium" pitchFamily="2" charset="-128"/>
            </a:endParaRPr>
          </a:p>
          <a:p>
            <a:pPr algn="ctr"/>
            <a:r>
              <a:rPr kumimoji="1" lang="zh-Hant" altLang="en-US" sz="2500" dirty="0">
                <a:latin typeface="Heiti TC Medium" pitchFamily="2" charset="-128"/>
                <a:ea typeface="Heiti TC Medium" pitchFamily="2" charset="-128"/>
              </a:rPr>
              <a:t>商品優勢、優質團隊、資源豐富、只要您願意，夢想一定成真</a:t>
            </a:r>
            <a:endParaRPr kumimoji="1" lang="zh-TW" altLang="en-US" sz="2500" dirty="0">
              <a:latin typeface="Heiti TC Medium" pitchFamily="2" charset="-128"/>
              <a:ea typeface="Heiti TC Medium" pitchFamily="2" charset="-128"/>
            </a:endParaRPr>
          </a:p>
        </p:txBody>
      </p:sp>
      <p:graphicFrame>
        <p:nvGraphicFramePr>
          <p:cNvPr id="7" name="表格 6">
            <a:extLst>
              <a:ext uri="{FF2B5EF4-FFF2-40B4-BE49-F238E27FC236}">
                <a16:creationId xmlns:a16="http://schemas.microsoft.com/office/drawing/2014/main" id="{27A5499F-75C5-76CE-5044-E76E442B9D7B}"/>
              </a:ext>
            </a:extLst>
          </p:cNvPr>
          <p:cNvGraphicFramePr>
            <a:graphicFrameLocks noGrp="1"/>
          </p:cNvGraphicFramePr>
          <p:nvPr>
            <p:extLst>
              <p:ext uri="{D42A27DB-BD31-4B8C-83A1-F6EECF244321}">
                <p14:modId xmlns:p14="http://schemas.microsoft.com/office/powerpoint/2010/main" val="241429342"/>
              </p:ext>
            </p:extLst>
          </p:nvPr>
        </p:nvGraphicFramePr>
        <p:xfrm>
          <a:off x="1537065" y="1288840"/>
          <a:ext cx="4899759" cy="3437455"/>
        </p:xfrm>
        <a:graphic>
          <a:graphicData uri="http://schemas.openxmlformats.org/drawingml/2006/table">
            <a:tbl>
              <a:tblPr firstRow="1" bandRow="1">
                <a:tableStyleId>{00A15C55-8517-42AA-B614-E9B94910E393}</a:tableStyleId>
              </a:tblPr>
              <a:tblGrid>
                <a:gridCol w="4899759">
                  <a:extLst>
                    <a:ext uri="{9D8B030D-6E8A-4147-A177-3AD203B41FA5}">
                      <a16:colId xmlns:a16="http://schemas.microsoft.com/office/drawing/2014/main" val="3207519900"/>
                    </a:ext>
                  </a:extLst>
                </a:gridCol>
              </a:tblGrid>
              <a:tr h="579120">
                <a:tc>
                  <a:txBody>
                    <a:bodyPr/>
                    <a:lstStyle/>
                    <a:p>
                      <a:pPr algn="ctr"/>
                      <a:r>
                        <a:rPr lang="zh-Hant" altLang="en-US" sz="3200" b="1" i="0" dirty="0">
                          <a:solidFill>
                            <a:schemeClr val="bg1"/>
                          </a:solidFill>
                          <a:effectLst>
                            <a:glow rad="101600">
                              <a:schemeClr val="tx1">
                                <a:alpha val="60000"/>
                              </a:schemeClr>
                            </a:glow>
                          </a:effectLst>
                          <a:latin typeface="Microsoft JhengHei" panose="020B0604030504040204" pitchFamily="34" charset="-120"/>
                          <a:ea typeface="Microsoft JhengHei" panose="020B0604030504040204" pitchFamily="34" charset="-120"/>
                        </a:rPr>
                        <a:t>公司背景</a:t>
                      </a:r>
                      <a:endParaRPr lang="zh-TW" altLang="en-US" sz="3200" b="1" i="0" dirty="0">
                        <a:solidFill>
                          <a:schemeClr val="bg1"/>
                        </a:solidFill>
                        <a:effectLst>
                          <a:glow rad="101600">
                            <a:schemeClr val="tx1">
                              <a:alpha val="60000"/>
                            </a:schemeClr>
                          </a:glow>
                        </a:effectLst>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1331553191"/>
                  </a:ext>
                </a:extLst>
              </a:tr>
              <a:tr h="571667">
                <a:tc>
                  <a:txBody>
                    <a:bodyPr/>
                    <a:lstStyle/>
                    <a:p>
                      <a:pPr algn="ctr"/>
                      <a:r>
                        <a:rPr lang="zh-Hant" altLang="en-US" sz="2800" b="1" i="0" dirty="0">
                          <a:solidFill>
                            <a:schemeClr val="tx1"/>
                          </a:solidFill>
                          <a:latin typeface="Microsoft JhengHei" panose="020B0604030504040204" pitchFamily="34" charset="-120"/>
                          <a:ea typeface="Microsoft JhengHei" panose="020B0604030504040204" pitchFamily="34" charset="-120"/>
                        </a:rPr>
                        <a:t>全台唯一股票掛牌</a:t>
                      </a:r>
                      <a:endParaRPr lang="zh-TW" altLang="en-US" sz="2800" b="1" i="0" dirty="0">
                        <a:solidFill>
                          <a:schemeClr val="tx1"/>
                        </a:solidFill>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3831848160"/>
                  </a:ext>
                </a:extLst>
              </a:tr>
              <a:tr h="571667">
                <a:tc>
                  <a:txBody>
                    <a:bodyPr/>
                    <a:lstStyle/>
                    <a:p>
                      <a:pPr algn="ctr"/>
                      <a:r>
                        <a:rPr lang="zh-Hant" altLang="en-US" sz="2800" b="1" i="0" dirty="0">
                          <a:solidFill>
                            <a:schemeClr val="tx1"/>
                          </a:solidFill>
                          <a:latin typeface="Microsoft JhengHei" panose="020B0604030504040204" pitchFamily="34" charset="-120"/>
                          <a:ea typeface="Microsoft JhengHei" panose="020B0604030504040204" pitchFamily="34" charset="-120"/>
                        </a:rPr>
                        <a:t>創業最佳選擇</a:t>
                      </a:r>
                      <a:endParaRPr lang="zh-TW" altLang="en-US" sz="2800" b="1" i="0" dirty="0">
                        <a:solidFill>
                          <a:schemeClr val="tx1"/>
                        </a:solidFill>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2945356791"/>
                  </a:ext>
                </a:extLst>
              </a:tr>
              <a:tr h="571667">
                <a:tc>
                  <a:txBody>
                    <a:bodyPr/>
                    <a:lstStyle/>
                    <a:p>
                      <a:pPr algn="ctr"/>
                      <a:r>
                        <a:rPr lang="zh-Hant" altLang="en-US" sz="2800" b="1" i="0" dirty="0">
                          <a:solidFill>
                            <a:schemeClr val="tx1"/>
                          </a:solidFill>
                          <a:latin typeface="Microsoft JhengHei" panose="020B0604030504040204" pitchFamily="34" charset="-120"/>
                          <a:ea typeface="Microsoft JhengHei" panose="020B0604030504040204" pitchFamily="34" charset="-120"/>
                        </a:rPr>
                        <a:t>公司資本額高、資源豐富</a:t>
                      </a:r>
                      <a:endParaRPr lang="zh-TW" altLang="en-US" sz="2800" b="1" i="0" dirty="0">
                        <a:solidFill>
                          <a:schemeClr val="tx1"/>
                        </a:solidFill>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4279304393"/>
                  </a:ext>
                </a:extLst>
              </a:tr>
              <a:tr h="571667">
                <a:tc>
                  <a:txBody>
                    <a:bodyPr/>
                    <a:lstStyle/>
                    <a:p>
                      <a:pPr algn="ctr"/>
                      <a:r>
                        <a:rPr lang="zh-Hant" altLang="en-US" sz="2800" b="1" i="0" dirty="0">
                          <a:solidFill>
                            <a:schemeClr val="tx1"/>
                          </a:solidFill>
                          <a:latin typeface="Microsoft JhengHei" panose="020B0604030504040204" pitchFamily="34" charset="-120"/>
                          <a:ea typeface="Microsoft JhengHei" panose="020B0604030504040204" pitchFamily="34" charset="-120"/>
                        </a:rPr>
                        <a:t>營養保健市場潛力無窮</a:t>
                      </a:r>
                      <a:endParaRPr lang="zh-TW" altLang="en-US" sz="2800" b="1" i="0" dirty="0">
                        <a:solidFill>
                          <a:schemeClr val="tx1"/>
                        </a:solidFill>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2058846674"/>
                  </a:ext>
                </a:extLst>
              </a:tr>
              <a:tr h="571667">
                <a:tc>
                  <a:txBody>
                    <a:bodyPr/>
                    <a:lstStyle/>
                    <a:p>
                      <a:pPr algn="ctr"/>
                      <a:r>
                        <a:rPr lang="zh-Hant" altLang="en-US" sz="2800" b="1" i="0" dirty="0">
                          <a:solidFill>
                            <a:schemeClr val="tx1"/>
                          </a:solidFill>
                          <a:latin typeface="Microsoft JhengHei" panose="020B0604030504040204" pitchFamily="34" charset="-120"/>
                          <a:ea typeface="Microsoft JhengHei" panose="020B0604030504040204" pitchFamily="34" charset="-120"/>
                        </a:rPr>
                        <a:t>自產自製自銷、安心有保障</a:t>
                      </a:r>
                      <a:endParaRPr lang="zh-TW" altLang="en-US" sz="2800" b="1" i="0" dirty="0">
                        <a:solidFill>
                          <a:schemeClr val="tx1"/>
                        </a:solidFill>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3838312181"/>
                  </a:ext>
                </a:extLst>
              </a:tr>
            </a:tbl>
          </a:graphicData>
        </a:graphic>
      </p:graphicFrame>
      <p:graphicFrame>
        <p:nvGraphicFramePr>
          <p:cNvPr id="8" name="表格 7">
            <a:extLst>
              <a:ext uri="{FF2B5EF4-FFF2-40B4-BE49-F238E27FC236}">
                <a16:creationId xmlns:a16="http://schemas.microsoft.com/office/drawing/2014/main" id="{FD503444-729A-7133-37C9-F7ED56772690}"/>
              </a:ext>
            </a:extLst>
          </p:cNvPr>
          <p:cNvGraphicFramePr>
            <a:graphicFrameLocks noGrp="1"/>
          </p:cNvGraphicFramePr>
          <p:nvPr>
            <p:extLst>
              <p:ext uri="{D42A27DB-BD31-4B8C-83A1-F6EECF244321}">
                <p14:modId xmlns:p14="http://schemas.microsoft.com/office/powerpoint/2010/main" val="275646103"/>
              </p:ext>
            </p:extLst>
          </p:nvPr>
        </p:nvGraphicFramePr>
        <p:xfrm>
          <a:off x="6436823" y="1288839"/>
          <a:ext cx="4092765" cy="3437455"/>
        </p:xfrm>
        <a:graphic>
          <a:graphicData uri="http://schemas.openxmlformats.org/drawingml/2006/table">
            <a:tbl>
              <a:tblPr firstRow="1" bandRow="1">
                <a:tableStyleId>{F5AB1C69-6EDB-4FF4-983F-18BD219EF322}</a:tableStyleId>
              </a:tblPr>
              <a:tblGrid>
                <a:gridCol w="4092765">
                  <a:extLst>
                    <a:ext uri="{9D8B030D-6E8A-4147-A177-3AD203B41FA5}">
                      <a16:colId xmlns:a16="http://schemas.microsoft.com/office/drawing/2014/main" val="3207519900"/>
                    </a:ext>
                  </a:extLst>
                </a:gridCol>
              </a:tblGrid>
              <a:tr h="579120">
                <a:tc>
                  <a:txBody>
                    <a:bodyPr/>
                    <a:lstStyle/>
                    <a:p>
                      <a:pPr algn="ctr"/>
                      <a:r>
                        <a:rPr lang="zh-Hant" altLang="en-US" sz="3200" b="1" i="0" dirty="0">
                          <a:effectLst>
                            <a:glow rad="101600">
                              <a:schemeClr val="tx1">
                                <a:alpha val="60000"/>
                              </a:schemeClr>
                            </a:glow>
                          </a:effectLst>
                          <a:latin typeface="Microsoft JhengHei" panose="020B0604030504040204" pitchFamily="34" charset="-120"/>
                          <a:ea typeface="Microsoft JhengHei" panose="020B0604030504040204" pitchFamily="34" charset="-120"/>
                        </a:rPr>
                        <a:t>經營模式</a:t>
                      </a:r>
                      <a:endParaRPr lang="zh-TW" altLang="en-US" sz="3200" b="1" i="0" dirty="0">
                        <a:effectLst>
                          <a:glow rad="101600">
                            <a:schemeClr val="tx1">
                              <a:alpha val="60000"/>
                            </a:schemeClr>
                          </a:glow>
                        </a:effectLst>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1331553191"/>
                  </a:ext>
                </a:extLst>
              </a:tr>
              <a:tr h="571667">
                <a:tc>
                  <a:txBody>
                    <a:bodyPr/>
                    <a:lstStyle/>
                    <a:p>
                      <a:pPr algn="ctr"/>
                      <a:r>
                        <a:rPr lang="zh-Hant" altLang="en-US" sz="2800" b="1" i="0" dirty="0">
                          <a:latin typeface="Microsoft JhengHei" panose="020B0604030504040204" pitchFamily="34" charset="-120"/>
                          <a:ea typeface="Microsoft JhengHei" panose="020B0604030504040204" pitchFamily="34" charset="-120"/>
                        </a:rPr>
                        <a:t>研訓中心、生物科技廠</a:t>
                      </a:r>
                      <a:endParaRPr lang="zh-TW" altLang="en-US" sz="2800" b="1" i="0" dirty="0">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3831848160"/>
                  </a:ext>
                </a:extLst>
              </a:tr>
              <a:tr h="571667">
                <a:tc>
                  <a:txBody>
                    <a:bodyPr/>
                    <a:lstStyle/>
                    <a:p>
                      <a:pPr algn="ctr"/>
                      <a:r>
                        <a:rPr lang="zh-Hant" altLang="en-US" sz="2800" b="1" i="0" dirty="0">
                          <a:latin typeface="Microsoft JhengHei" panose="020B0604030504040204" pitchFamily="34" charset="-120"/>
                          <a:ea typeface="Microsoft JhengHei" panose="020B0604030504040204" pitchFamily="34" charset="-120"/>
                        </a:rPr>
                        <a:t>美濃知性之旅</a:t>
                      </a:r>
                      <a:endParaRPr lang="zh-TW" altLang="en-US" sz="2800" b="1" i="0" dirty="0">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2945356791"/>
                  </a:ext>
                </a:extLst>
              </a:tr>
              <a:tr h="571667">
                <a:tc>
                  <a:txBody>
                    <a:bodyPr/>
                    <a:lstStyle/>
                    <a:p>
                      <a:pPr algn="ctr"/>
                      <a:r>
                        <a:rPr lang="zh-Hant" altLang="en-US" sz="2800" b="1" i="0" dirty="0">
                          <a:latin typeface="Microsoft JhengHei" panose="020B0604030504040204" pitchFamily="34" charset="-120"/>
                          <a:ea typeface="Microsoft JhengHei" panose="020B0604030504040204" pitchFamily="34" charset="-120"/>
                        </a:rPr>
                        <a:t>家庭聚會</a:t>
                      </a:r>
                      <a:endParaRPr lang="zh-TW" altLang="en-US" sz="2800" b="1" i="0" dirty="0">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4279304393"/>
                  </a:ext>
                </a:extLst>
              </a:tr>
              <a:tr h="571667">
                <a:tc>
                  <a:txBody>
                    <a:bodyPr/>
                    <a:lstStyle/>
                    <a:p>
                      <a:pPr algn="ctr"/>
                      <a:r>
                        <a:rPr lang="zh-Hant" altLang="en-US" sz="2800" b="1" i="0" dirty="0">
                          <a:latin typeface="Microsoft JhengHei" panose="020B0604030504040204" pitchFamily="34" charset="-120"/>
                          <a:ea typeface="Microsoft JhengHei" panose="020B0604030504040204" pitchFamily="34" charset="-120"/>
                        </a:rPr>
                        <a:t>創業說明會</a:t>
                      </a:r>
                      <a:endParaRPr lang="zh-TW" altLang="en-US" sz="2800" b="1" i="0" dirty="0">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2058846674"/>
                  </a:ext>
                </a:extLst>
              </a:tr>
              <a:tr h="571667">
                <a:tc>
                  <a:txBody>
                    <a:bodyPr/>
                    <a:lstStyle/>
                    <a:p>
                      <a:pPr algn="ctr"/>
                      <a:r>
                        <a:rPr lang="zh-Hant" altLang="en-US" sz="2800" b="1" i="0" dirty="0">
                          <a:latin typeface="Microsoft JhengHei" panose="020B0604030504040204" pitchFamily="34" charset="-120"/>
                          <a:ea typeface="Microsoft JhengHei" panose="020B0604030504040204" pitchFamily="34" charset="-120"/>
                        </a:rPr>
                        <a:t>學習藍圖</a:t>
                      </a:r>
                      <a:endParaRPr lang="zh-TW" altLang="en-US" sz="2800" b="1" i="0" dirty="0">
                        <a:latin typeface="Microsoft JhengHei" panose="020B0604030504040204" pitchFamily="34" charset="-120"/>
                        <a:ea typeface="Microsoft JhengHei" panose="020B0604030504040204" pitchFamily="34" charset="-120"/>
                      </a:endParaRPr>
                    </a:p>
                  </a:txBody>
                  <a:tcPr anchor="ctr"/>
                </a:tc>
                <a:extLst>
                  <a:ext uri="{0D108BD9-81ED-4DB2-BD59-A6C34878D82A}">
                    <a16:rowId xmlns:a16="http://schemas.microsoft.com/office/drawing/2014/main" val="3838312181"/>
                  </a:ext>
                </a:extLst>
              </a:tr>
            </a:tbl>
          </a:graphicData>
        </a:graphic>
      </p:graphicFrame>
      <p:sp>
        <p:nvSpPr>
          <p:cNvPr id="11" name="投影片編號版面配置區 10">
            <a:extLst>
              <a:ext uri="{FF2B5EF4-FFF2-40B4-BE49-F238E27FC236}">
                <a16:creationId xmlns:a16="http://schemas.microsoft.com/office/drawing/2014/main" id="{A09B4F19-7E0F-BD7B-2EBF-0C85DD76F466}"/>
              </a:ext>
            </a:extLst>
          </p:cNvPr>
          <p:cNvSpPr>
            <a:spLocks noGrp="1"/>
          </p:cNvSpPr>
          <p:nvPr>
            <p:ph type="sldNum" sz="quarter" idx="12"/>
          </p:nvPr>
        </p:nvSpPr>
        <p:spPr/>
        <p:txBody>
          <a:bodyPr/>
          <a:lstStyle/>
          <a:p>
            <a:r>
              <a:rPr lang="en-US" altLang="zh-TW"/>
              <a:t>-</a:t>
            </a:r>
            <a:fld id="{DF3A59C4-0246-4052-8D96-6B355BC5B9AD}" type="slidenum">
              <a:rPr lang="zh-TW" altLang="en-US" smtClean="0"/>
              <a:pPr/>
              <a:t>28</a:t>
            </a:fld>
            <a:r>
              <a:rPr lang="en-US" altLang="zh-TW"/>
              <a:t>-</a:t>
            </a:r>
            <a:endParaRPr lang="zh-TW" altLang="en-US" dirty="0"/>
          </a:p>
        </p:txBody>
      </p:sp>
      <p:sp>
        <p:nvSpPr>
          <p:cNvPr id="12" name="矩形 11">
            <a:extLst>
              <a:ext uri="{FF2B5EF4-FFF2-40B4-BE49-F238E27FC236}">
                <a16:creationId xmlns:a16="http://schemas.microsoft.com/office/drawing/2014/main" id="{A9CDF9C0-1882-358D-20B9-3A37D4E4F7FE}"/>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15" name="矩形 14">
            <a:extLst>
              <a:ext uri="{FF2B5EF4-FFF2-40B4-BE49-F238E27FC236}">
                <a16:creationId xmlns:a16="http://schemas.microsoft.com/office/drawing/2014/main" id="{65F23D15-E7AA-CF2A-AF30-10E2FB63CF0E}"/>
              </a:ext>
            </a:extLst>
          </p:cNvPr>
          <p:cNvSpPr/>
          <p:nvPr/>
        </p:nvSpPr>
        <p:spPr>
          <a:xfrm>
            <a:off x="4066903" y="385094"/>
            <a:ext cx="8125097" cy="578492"/>
          </a:xfrm>
          <a:prstGeom prst="rect">
            <a:avLst/>
          </a:prstGeom>
          <a:solidFill>
            <a:srgbClr val="E8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6B140CC2-7884-0758-76A3-8879D5D382B2}"/>
              </a:ext>
            </a:extLst>
          </p:cNvPr>
          <p:cNvSpPr/>
          <p:nvPr/>
        </p:nvSpPr>
        <p:spPr>
          <a:xfrm>
            <a:off x="4241072" y="310663"/>
            <a:ext cx="6313714" cy="629531"/>
          </a:xfrm>
          <a:prstGeom prst="rect">
            <a:avLst/>
          </a:prstGeom>
        </p:spPr>
        <p:txBody>
          <a:bodyPr wrap="square">
            <a:spAutoFit/>
          </a:bodyPr>
          <a:lstStyle/>
          <a:p>
            <a:pPr>
              <a:lnSpc>
                <a:spcPct val="150000"/>
              </a:lnSpc>
              <a:spcBef>
                <a:spcPts val="1200"/>
              </a:spcBef>
            </a:pPr>
            <a:r>
              <a:rPr lang="zh-TW" altLang="en-US" sz="2652" b="1" dirty="0">
                <a:solidFill>
                  <a:srgbClr val="414042"/>
                </a:solidFill>
                <a:latin typeface="Microsoft JhengHei"/>
                <a:ea typeface="Microsoft JhengHei"/>
              </a:rPr>
              <a:t>我能夠獲得任何協助嗎？</a:t>
            </a:r>
          </a:p>
        </p:txBody>
      </p:sp>
    </p:spTree>
    <p:extLst>
      <p:ext uri="{BB962C8B-B14F-4D97-AF65-F5344CB8AC3E}">
        <p14:creationId xmlns:p14="http://schemas.microsoft.com/office/powerpoint/2010/main" val="1117738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2C8B7274-0A0A-1C13-59FB-79C0B40B15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674" y="1407247"/>
            <a:ext cx="6395340" cy="4522562"/>
          </a:xfrm>
          <a:prstGeom prst="rect">
            <a:avLst/>
          </a:prstGeom>
        </p:spPr>
      </p:pic>
      <p:sp>
        <p:nvSpPr>
          <p:cNvPr id="3" name="頁尾版面配置區 2">
            <a:extLst>
              <a:ext uri="{FF2B5EF4-FFF2-40B4-BE49-F238E27FC236}">
                <a16:creationId xmlns:a16="http://schemas.microsoft.com/office/drawing/2014/main" id="{D01C7A90-ECC7-DFB6-3B49-B24DAA4C1FA7}"/>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文字方塊 3">
            <a:extLst>
              <a:ext uri="{FF2B5EF4-FFF2-40B4-BE49-F238E27FC236}">
                <a16:creationId xmlns:a16="http://schemas.microsoft.com/office/drawing/2014/main" id="{577CE97D-5EAB-4F65-1C9F-C8492CD8CFF5}"/>
              </a:ext>
            </a:extLst>
          </p:cNvPr>
          <p:cNvSpPr txBox="1"/>
          <p:nvPr/>
        </p:nvSpPr>
        <p:spPr>
          <a:xfrm>
            <a:off x="789157" y="322948"/>
            <a:ext cx="6752226" cy="761427"/>
          </a:xfrm>
          <a:prstGeom prst="rect">
            <a:avLst/>
          </a:prstGeom>
          <a:noFill/>
        </p:spPr>
        <p:txBody>
          <a:bodyPr vert="horz" wrap="square">
            <a:spAutoFit/>
          </a:bodyPr>
          <a:lstStyle/>
          <a:p>
            <a:pPr>
              <a:spcBef>
                <a:spcPct val="0"/>
              </a:spcBef>
            </a:pPr>
            <a:r>
              <a:rPr lang="zh-TW" altLang="en-US" sz="4348" b="1" spc="636" dirty="0">
                <a:solidFill>
                  <a:srgbClr val="0BA29A"/>
                </a:solidFill>
                <a:latin typeface="Microsoft YaHei UI" panose="020B0503020204020204" pitchFamily="34" charset="-122"/>
                <a:ea typeface="Microsoft YaHei UI" panose="020B0503020204020204" pitchFamily="34" charset="-122"/>
              </a:rPr>
              <a:t>您有許多資源可使用</a:t>
            </a:r>
          </a:p>
        </p:txBody>
      </p:sp>
      <p:sp>
        <p:nvSpPr>
          <p:cNvPr id="20" name="文字方塊 19">
            <a:extLst>
              <a:ext uri="{FF2B5EF4-FFF2-40B4-BE49-F238E27FC236}">
                <a16:creationId xmlns:a16="http://schemas.microsoft.com/office/drawing/2014/main" id="{5B5072DA-B379-C81D-65FD-12ADC867BC80}"/>
              </a:ext>
            </a:extLst>
          </p:cNvPr>
          <p:cNvSpPr txBox="1"/>
          <p:nvPr/>
        </p:nvSpPr>
        <p:spPr>
          <a:xfrm>
            <a:off x="1441116" y="4612173"/>
            <a:ext cx="1464591"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819" b="1" dirty="0">
                <a:latin typeface="微軟正黑體" panose="020B0604030504040204" pitchFamily="34" charset="-120"/>
                <a:ea typeface="微軟正黑體" panose="020B0604030504040204" pitchFamily="34" charset="-120"/>
                <a:cs typeface="+mj-cs"/>
              </a:rPr>
              <a:t>營養健康</a:t>
            </a:r>
          </a:p>
        </p:txBody>
      </p:sp>
      <p:sp>
        <p:nvSpPr>
          <p:cNvPr id="22" name="文字方塊 21">
            <a:extLst>
              <a:ext uri="{FF2B5EF4-FFF2-40B4-BE49-F238E27FC236}">
                <a16:creationId xmlns:a16="http://schemas.microsoft.com/office/drawing/2014/main" id="{CCD85CC7-A3B0-9EA5-1F4F-15CC831B8C4F}"/>
              </a:ext>
            </a:extLst>
          </p:cNvPr>
          <p:cNvSpPr txBox="1"/>
          <p:nvPr/>
        </p:nvSpPr>
        <p:spPr>
          <a:xfrm>
            <a:off x="459600" y="1602834"/>
            <a:ext cx="1423668"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a:defRPr sz="3819" b="1">
                <a:solidFill>
                  <a:schemeClr val="dk1"/>
                </a:solidFill>
                <a:latin typeface="微軟正黑體" panose="020B0604030504040204" pitchFamily="34" charset="-120"/>
                <a:ea typeface="微軟正黑體" panose="020B0604030504040204" pitchFamily="34" charset="-120"/>
                <a:cs typeface="+mj-c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dirty="0"/>
              <a:t>社群</a:t>
            </a:r>
            <a:endParaRPr lang="en-US" altLang="zh-TW" dirty="0"/>
          </a:p>
          <a:p>
            <a:r>
              <a:rPr lang="zh-TW" altLang="en-US" dirty="0"/>
              <a:t>運用</a:t>
            </a:r>
          </a:p>
        </p:txBody>
      </p:sp>
      <p:sp>
        <p:nvSpPr>
          <p:cNvPr id="27" name="投影片編號版面配置區 26">
            <a:extLst>
              <a:ext uri="{FF2B5EF4-FFF2-40B4-BE49-F238E27FC236}">
                <a16:creationId xmlns:a16="http://schemas.microsoft.com/office/drawing/2014/main" id="{7609A4DB-1BB4-46BC-6438-523E244FBC8A}"/>
              </a:ext>
            </a:extLst>
          </p:cNvPr>
          <p:cNvSpPr>
            <a:spLocks noGrp="1"/>
          </p:cNvSpPr>
          <p:nvPr>
            <p:ph type="sldNum" sz="quarter" idx="12"/>
          </p:nvPr>
        </p:nvSpPr>
        <p:spPr/>
        <p:txBody>
          <a:bodyPr/>
          <a:lstStyle/>
          <a:p>
            <a:r>
              <a:rPr lang="en-US" altLang="zh-TW"/>
              <a:t>-</a:t>
            </a:r>
            <a:fld id="{DF3A59C4-0246-4052-8D96-6B355BC5B9AD}" type="slidenum">
              <a:rPr lang="zh-TW" altLang="en-US" smtClean="0"/>
              <a:pPr/>
              <a:t>29</a:t>
            </a:fld>
            <a:r>
              <a:rPr lang="en-US" altLang="zh-TW"/>
              <a:t>-</a:t>
            </a:r>
            <a:endParaRPr lang="zh-TW" altLang="en-US" dirty="0"/>
          </a:p>
        </p:txBody>
      </p:sp>
      <p:pic>
        <p:nvPicPr>
          <p:cNvPr id="42" name="圖形 41">
            <a:extLst>
              <a:ext uri="{FF2B5EF4-FFF2-40B4-BE49-F238E27FC236}">
                <a16:creationId xmlns:a16="http://schemas.microsoft.com/office/drawing/2014/main" id="{CA12387A-1F39-8997-DCB5-BAA861D3D4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45772" y="1191027"/>
            <a:ext cx="1464592" cy="1169803"/>
          </a:xfrm>
          <a:prstGeom prst="rect">
            <a:avLst/>
          </a:prstGeom>
        </p:spPr>
      </p:pic>
      <p:pic>
        <p:nvPicPr>
          <p:cNvPr id="44" name="圖形 43">
            <a:extLst>
              <a:ext uri="{FF2B5EF4-FFF2-40B4-BE49-F238E27FC236}">
                <a16:creationId xmlns:a16="http://schemas.microsoft.com/office/drawing/2014/main" id="{C19BCD9A-227D-8748-1CB0-ED1D6740E1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2606" y="3299948"/>
            <a:ext cx="1209863" cy="1195629"/>
          </a:xfrm>
          <a:prstGeom prst="rect">
            <a:avLst/>
          </a:prstGeom>
        </p:spPr>
      </p:pic>
      <p:pic>
        <p:nvPicPr>
          <p:cNvPr id="46" name="圖形 45">
            <a:extLst>
              <a:ext uri="{FF2B5EF4-FFF2-40B4-BE49-F238E27FC236}">
                <a16:creationId xmlns:a16="http://schemas.microsoft.com/office/drawing/2014/main" id="{04D638E4-788E-4EE2-E09B-43325E25F9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82099" y="2872013"/>
            <a:ext cx="1418185" cy="1593030"/>
          </a:xfrm>
          <a:prstGeom prst="rect">
            <a:avLst/>
          </a:prstGeom>
        </p:spPr>
      </p:pic>
      <p:sp>
        <p:nvSpPr>
          <p:cNvPr id="47" name="矩形 46">
            <a:extLst>
              <a:ext uri="{FF2B5EF4-FFF2-40B4-BE49-F238E27FC236}">
                <a16:creationId xmlns:a16="http://schemas.microsoft.com/office/drawing/2014/main" id="{FC1972FA-B336-5E36-7BBA-75035810EDE7}"/>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48" name="文字方塊 47">
            <a:extLst>
              <a:ext uri="{FF2B5EF4-FFF2-40B4-BE49-F238E27FC236}">
                <a16:creationId xmlns:a16="http://schemas.microsoft.com/office/drawing/2014/main" id="{48557E2A-15CD-C5ED-FC9C-47E15901FB6C}"/>
              </a:ext>
            </a:extLst>
          </p:cNvPr>
          <p:cNvSpPr txBox="1"/>
          <p:nvPr/>
        </p:nvSpPr>
        <p:spPr>
          <a:xfrm>
            <a:off x="5796956" y="1602834"/>
            <a:ext cx="1464591"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819" b="1" dirty="0">
                <a:latin typeface="微軟正黑體" panose="020B0604030504040204" pitchFamily="34" charset="-120"/>
                <a:ea typeface="微軟正黑體" panose="020B0604030504040204" pitchFamily="34" charset="-120"/>
                <a:cs typeface="+mj-cs"/>
              </a:rPr>
              <a:t>網路</a:t>
            </a:r>
            <a:endParaRPr lang="en-US" altLang="zh-TW" sz="3819" b="1" dirty="0">
              <a:latin typeface="微軟正黑體" panose="020B0604030504040204" pitchFamily="34" charset="-120"/>
              <a:ea typeface="微軟正黑體" panose="020B0604030504040204" pitchFamily="34" charset="-120"/>
              <a:cs typeface="+mj-cs"/>
            </a:endParaRPr>
          </a:p>
          <a:p>
            <a:r>
              <a:rPr lang="zh-TW" altLang="en-US" sz="3819" b="1" dirty="0">
                <a:latin typeface="微軟正黑體" panose="020B0604030504040204" pitchFamily="34" charset="-120"/>
                <a:ea typeface="微軟正黑體" panose="020B0604030504040204" pitchFamily="34" charset="-120"/>
                <a:cs typeface="+mj-cs"/>
              </a:rPr>
              <a:t>商店</a:t>
            </a:r>
          </a:p>
        </p:txBody>
      </p:sp>
      <p:sp>
        <p:nvSpPr>
          <p:cNvPr id="49" name="文字方塊 48">
            <a:extLst>
              <a:ext uri="{FF2B5EF4-FFF2-40B4-BE49-F238E27FC236}">
                <a16:creationId xmlns:a16="http://schemas.microsoft.com/office/drawing/2014/main" id="{0098B153-8998-3820-565F-E6E8247A7B3B}"/>
              </a:ext>
            </a:extLst>
          </p:cNvPr>
          <p:cNvSpPr txBox="1"/>
          <p:nvPr/>
        </p:nvSpPr>
        <p:spPr>
          <a:xfrm>
            <a:off x="5822005" y="3300914"/>
            <a:ext cx="1464591"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819" b="1" dirty="0">
                <a:latin typeface="微軟正黑體" panose="020B0604030504040204" pitchFamily="34" charset="-120"/>
                <a:ea typeface="微軟正黑體" panose="020B0604030504040204" pitchFamily="34" charset="-120"/>
                <a:cs typeface="+mj-cs"/>
              </a:rPr>
              <a:t>寄送便利</a:t>
            </a:r>
          </a:p>
        </p:txBody>
      </p:sp>
      <p:sp>
        <p:nvSpPr>
          <p:cNvPr id="50" name="文字方塊 49">
            <a:extLst>
              <a:ext uri="{FF2B5EF4-FFF2-40B4-BE49-F238E27FC236}">
                <a16:creationId xmlns:a16="http://schemas.microsoft.com/office/drawing/2014/main" id="{DA61756D-4405-022B-B1ED-D316163EBC29}"/>
              </a:ext>
            </a:extLst>
          </p:cNvPr>
          <p:cNvSpPr txBox="1"/>
          <p:nvPr/>
        </p:nvSpPr>
        <p:spPr>
          <a:xfrm>
            <a:off x="9568412" y="1074603"/>
            <a:ext cx="1464591"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819" b="1" dirty="0">
                <a:latin typeface="微軟正黑體" panose="020B0604030504040204" pitchFamily="34" charset="-120"/>
                <a:ea typeface="微軟正黑體" panose="020B0604030504040204" pitchFamily="34" charset="-120"/>
                <a:cs typeface="+mj-cs"/>
              </a:rPr>
              <a:t>教育訓練</a:t>
            </a:r>
          </a:p>
        </p:txBody>
      </p:sp>
      <p:sp>
        <p:nvSpPr>
          <p:cNvPr id="51" name="文字方塊 50">
            <a:extLst>
              <a:ext uri="{FF2B5EF4-FFF2-40B4-BE49-F238E27FC236}">
                <a16:creationId xmlns:a16="http://schemas.microsoft.com/office/drawing/2014/main" id="{F3709B89-9412-76B5-2E6F-E4845A72FCFC}"/>
              </a:ext>
            </a:extLst>
          </p:cNvPr>
          <p:cNvSpPr txBox="1"/>
          <p:nvPr/>
        </p:nvSpPr>
        <p:spPr>
          <a:xfrm>
            <a:off x="7964199" y="4493490"/>
            <a:ext cx="1464591"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819" b="1" dirty="0">
                <a:latin typeface="微軟正黑體" panose="020B0604030504040204" pitchFamily="34" charset="-120"/>
                <a:ea typeface="微軟正黑體" panose="020B0604030504040204" pitchFamily="34" charset="-120"/>
                <a:cs typeface="+mj-cs"/>
              </a:rPr>
              <a:t>專業諮詢</a:t>
            </a:r>
          </a:p>
        </p:txBody>
      </p:sp>
      <p:sp>
        <p:nvSpPr>
          <p:cNvPr id="52" name="文字方塊 51">
            <a:extLst>
              <a:ext uri="{FF2B5EF4-FFF2-40B4-BE49-F238E27FC236}">
                <a16:creationId xmlns:a16="http://schemas.microsoft.com/office/drawing/2014/main" id="{FA100001-3644-3323-4D80-05D6F95D45CA}"/>
              </a:ext>
            </a:extLst>
          </p:cNvPr>
          <p:cNvSpPr txBox="1"/>
          <p:nvPr/>
        </p:nvSpPr>
        <p:spPr>
          <a:xfrm>
            <a:off x="9890605" y="4493490"/>
            <a:ext cx="1464591" cy="1402653"/>
          </a:xfrm>
          <a:prstGeom prst="roundRect">
            <a:avLst/>
          </a:prstGeom>
          <a:ln>
            <a:solidFill>
              <a:srgbClr val="0BA29A"/>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zh-TW" altLang="en-US" sz="3819" b="1" dirty="0">
                <a:latin typeface="微軟正黑體" panose="020B0604030504040204" pitchFamily="34" charset="-120"/>
                <a:ea typeface="微軟正黑體" panose="020B0604030504040204" pitchFamily="34" charset="-120"/>
                <a:cs typeface="+mj-cs"/>
              </a:rPr>
              <a:t>增加收入</a:t>
            </a:r>
          </a:p>
        </p:txBody>
      </p:sp>
    </p:spTree>
    <p:extLst>
      <p:ext uri="{BB962C8B-B14F-4D97-AF65-F5344CB8AC3E}">
        <p14:creationId xmlns:p14="http://schemas.microsoft.com/office/powerpoint/2010/main" val="2002114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AD67B50D-B730-3B28-D8A5-1DE30C9E6E12}"/>
              </a:ext>
            </a:extLst>
          </p:cNvPr>
          <p:cNvSpPr/>
          <p:nvPr/>
        </p:nvSpPr>
        <p:spPr>
          <a:xfrm>
            <a:off x="693823" y="1819275"/>
            <a:ext cx="6858192" cy="383487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頁尾版面配置區 2">
            <a:extLst>
              <a:ext uri="{FF2B5EF4-FFF2-40B4-BE49-F238E27FC236}">
                <a16:creationId xmlns:a16="http://schemas.microsoft.com/office/drawing/2014/main" id="{D6092DAA-03A4-FF4B-D4B8-CCCD1F436B59}"/>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Shape 170">
            <a:extLst>
              <a:ext uri="{FF2B5EF4-FFF2-40B4-BE49-F238E27FC236}">
                <a16:creationId xmlns:a16="http://schemas.microsoft.com/office/drawing/2014/main" id="{0DE8E8AF-7DBE-7F4E-4A9A-C5FCF6F8E102}"/>
              </a:ext>
            </a:extLst>
          </p:cNvPr>
          <p:cNvSpPr/>
          <p:nvPr/>
        </p:nvSpPr>
        <p:spPr>
          <a:xfrm>
            <a:off x="693823" y="2703439"/>
            <a:ext cx="2972301" cy="207268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6800"/>
            </a:lvl1pPr>
          </a:lstStyle>
          <a:p>
            <a:pPr algn="ctr">
              <a:spcBef>
                <a:spcPct val="0"/>
              </a:spcBef>
            </a:pPr>
            <a:r>
              <a:rPr lang="zh-TW" altLang="en-US" sz="5000" b="1" spc="636" dirty="0">
                <a:ln>
                  <a:solidFill>
                    <a:schemeClr val="accent3">
                      <a:lumMod val="75000"/>
                    </a:schemeClr>
                  </a:solidFill>
                </a:ln>
                <a:solidFill>
                  <a:schemeClr val="bg1"/>
                </a:solidFill>
                <a:latin typeface="Microsoft YaHei UI" panose="020B0503020204020204" pitchFamily="34" charset="-122"/>
                <a:ea typeface="Microsoft YaHei UI" panose="020B0503020204020204" pitchFamily="34" charset="-122"/>
              </a:rPr>
              <a:t>主持人</a:t>
            </a:r>
            <a:r>
              <a:rPr lang="zh-TW" altLang="en-US" sz="8000" b="1" spc="636" dirty="0">
                <a:ln>
                  <a:solidFill>
                    <a:schemeClr val="accent3">
                      <a:lumMod val="75000"/>
                    </a:schemeClr>
                  </a:solidFill>
                </a:ln>
                <a:solidFill>
                  <a:schemeClr val="bg1"/>
                </a:solidFill>
                <a:latin typeface="Microsoft YaHei UI" panose="020B0503020204020204" pitchFamily="34" charset="-122"/>
                <a:ea typeface="Microsoft YaHei UI" panose="020B0503020204020204" pitchFamily="34" charset="-122"/>
              </a:rPr>
              <a:t>介紹</a:t>
            </a:r>
            <a:endParaRPr sz="8000" b="1" spc="636" dirty="0">
              <a:ln>
                <a:solidFill>
                  <a:schemeClr val="accent3">
                    <a:lumMod val="75000"/>
                  </a:schemeClr>
                </a:solidFill>
              </a:ln>
              <a:solidFill>
                <a:schemeClr val="bg1"/>
              </a:solidFill>
              <a:latin typeface="Microsoft YaHei UI" panose="020B0503020204020204" pitchFamily="34" charset="-122"/>
              <a:ea typeface="Microsoft YaHei UI" panose="020B0503020204020204" pitchFamily="34" charset="-122"/>
            </a:endParaRPr>
          </a:p>
        </p:txBody>
      </p:sp>
      <p:sp>
        <p:nvSpPr>
          <p:cNvPr id="5" name="標題 4">
            <a:extLst>
              <a:ext uri="{FF2B5EF4-FFF2-40B4-BE49-F238E27FC236}">
                <a16:creationId xmlns:a16="http://schemas.microsoft.com/office/drawing/2014/main" id="{9DAB00E4-61FB-98C1-1F30-DACA5CB392F7}"/>
              </a:ext>
            </a:extLst>
          </p:cNvPr>
          <p:cNvSpPr>
            <a:spLocks noGrp="1"/>
          </p:cNvSpPr>
          <p:nvPr>
            <p:ph type="title"/>
          </p:nvPr>
        </p:nvSpPr>
        <p:spPr>
          <a:xfrm>
            <a:off x="742950" y="317027"/>
            <a:ext cx="6713815" cy="1338187"/>
          </a:xfrm>
        </p:spPr>
        <p:txBody>
          <a:bodyPr/>
          <a:lstStyle/>
          <a:p>
            <a:r>
              <a:rPr lang="en-US" altLang="zh-TW" spc="300" dirty="0">
                <a:solidFill>
                  <a:srgbClr val="FF9933"/>
                </a:solidFill>
              </a:rPr>
              <a:t>112</a:t>
            </a:r>
            <a:r>
              <a:rPr lang="zh-TW" altLang="en-US" spc="300" dirty="0">
                <a:solidFill>
                  <a:srgbClr val="FF9933"/>
                </a:solidFill>
              </a:rPr>
              <a:t>年</a:t>
            </a:r>
            <a:r>
              <a:rPr lang="en-US" altLang="zh-TW" spc="300" dirty="0">
                <a:solidFill>
                  <a:srgbClr val="FF9933"/>
                </a:solidFill>
              </a:rPr>
              <a:t>12</a:t>
            </a:r>
            <a:r>
              <a:rPr lang="zh-TW" altLang="en-US" spc="300" dirty="0">
                <a:solidFill>
                  <a:srgbClr val="FF9933"/>
                </a:solidFill>
              </a:rPr>
              <a:t>月</a:t>
            </a:r>
            <a:r>
              <a:rPr lang="en-US" altLang="zh-TW" spc="300" dirty="0">
                <a:solidFill>
                  <a:srgbClr val="FF9933"/>
                </a:solidFill>
              </a:rPr>
              <a:t>12</a:t>
            </a:r>
            <a:r>
              <a:rPr lang="zh-TW" altLang="en-US" spc="300" dirty="0">
                <a:solidFill>
                  <a:srgbClr val="FF9933"/>
                </a:solidFill>
              </a:rPr>
              <a:t>日</a:t>
            </a:r>
            <a:br>
              <a:rPr lang="en-US" altLang="zh-TW" spc="300" dirty="0">
                <a:solidFill>
                  <a:srgbClr val="FFC000"/>
                </a:solidFill>
              </a:rPr>
            </a:br>
            <a:r>
              <a:rPr lang="zh-TW" altLang="en-US" spc="300" dirty="0"/>
              <a:t>高雄</a:t>
            </a:r>
            <a:r>
              <a:rPr lang="en-US" altLang="zh-TW" spc="300" dirty="0"/>
              <a:t>OPP</a:t>
            </a:r>
            <a:endParaRPr lang="zh-TW" altLang="en-US" spc="300" dirty="0"/>
          </a:p>
        </p:txBody>
      </p:sp>
      <p:sp>
        <p:nvSpPr>
          <p:cNvPr id="6" name="Shape 169">
            <a:extLst>
              <a:ext uri="{FF2B5EF4-FFF2-40B4-BE49-F238E27FC236}">
                <a16:creationId xmlns:a16="http://schemas.microsoft.com/office/drawing/2014/main" id="{D16ED9D8-91BE-819C-26EB-CC6B3181EA17}"/>
              </a:ext>
            </a:extLst>
          </p:cNvPr>
          <p:cNvSpPr/>
          <p:nvPr/>
        </p:nvSpPr>
        <p:spPr>
          <a:xfrm>
            <a:off x="3945277" y="2167807"/>
            <a:ext cx="3299009" cy="408047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8600"/>
            </a:lvl1pPr>
          </a:lstStyle>
          <a:p>
            <a:pPr>
              <a:lnSpc>
                <a:spcPts val="8000"/>
              </a:lnSpc>
            </a:pPr>
            <a:r>
              <a:rPr lang="zh-TW" altLang="en-US" sz="4800" b="1" dirty="0">
                <a:solidFill>
                  <a:srgbClr val="0BA29A"/>
                </a:solidFill>
                <a:latin typeface="微軟正黑體" panose="020B0604030504040204" pitchFamily="34" charset="-120"/>
                <a:ea typeface="微軟正黑體" panose="020B0604030504040204" pitchFamily="34" charset="-120"/>
              </a:rPr>
              <a:t>主持人姓名</a:t>
            </a:r>
            <a:endParaRPr lang="en-US" altLang="zh-TW" sz="4800" b="1" dirty="0">
              <a:solidFill>
                <a:srgbClr val="0BA29A"/>
              </a:solidFill>
              <a:latin typeface="微軟正黑體" panose="020B0604030504040204" pitchFamily="34" charset="-120"/>
              <a:ea typeface="微軟正黑體" panose="020B0604030504040204" pitchFamily="34" charset="-120"/>
            </a:endParaRPr>
          </a:p>
          <a:p>
            <a:pPr>
              <a:lnSpc>
                <a:spcPts val="8000"/>
              </a:lnSpc>
            </a:pPr>
            <a:r>
              <a:rPr lang="zh-TW" altLang="en-US" sz="3733" b="1" dirty="0">
                <a:solidFill>
                  <a:srgbClr val="0BA29A"/>
                </a:solidFill>
                <a:latin typeface="微軟正黑體" panose="020B0604030504040204" pitchFamily="34" charset="-120"/>
                <a:ea typeface="微軟正黑體" panose="020B0604030504040204" pitchFamily="34" charset="-120"/>
              </a:rPr>
              <a:t>上線團隊名稱</a:t>
            </a:r>
            <a:endParaRPr lang="en-US" altLang="zh-TW" sz="3733" b="1" dirty="0">
              <a:solidFill>
                <a:srgbClr val="0BA29A"/>
              </a:solidFill>
              <a:latin typeface="微軟正黑體" panose="020B0604030504040204" pitchFamily="34" charset="-120"/>
              <a:ea typeface="微軟正黑體" panose="020B0604030504040204" pitchFamily="34" charset="-120"/>
            </a:endParaRPr>
          </a:p>
          <a:p>
            <a:pPr>
              <a:lnSpc>
                <a:spcPts val="8000"/>
              </a:lnSpc>
            </a:pPr>
            <a:r>
              <a:rPr lang="zh-TW" altLang="en-US" sz="3733" b="1" dirty="0">
                <a:latin typeface="微軟正黑體" panose="020B0604030504040204" pitchFamily="34" charset="-120"/>
                <a:ea typeface="微軟正黑體" panose="020B0604030504040204" pitchFamily="34" charset="-120"/>
              </a:rPr>
              <a:t>簡單介紹</a:t>
            </a:r>
            <a:r>
              <a:rPr lang="en-US" altLang="zh-TW" sz="3733" b="1" dirty="0">
                <a:latin typeface="微軟正黑體" panose="020B0604030504040204" pitchFamily="34" charset="-120"/>
                <a:ea typeface="微軟正黑體" panose="020B0604030504040204" pitchFamily="34" charset="-120"/>
              </a:rPr>
              <a:t>3</a:t>
            </a:r>
            <a:r>
              <a:rPr lang="zh-TW" altLang="en-US" sz="3733" b="1" dirty="0">
                <a:latin typeface="微軟正黑體" panose="020B0604030504040204" pitchFamily="34" charset="-120"/>
                <a:ea typeface="微軟正黑體" panose="020B0604030504040204" pitchFamily="34" charset="-120"/>
              </a:rPr>
              <a:t>分鐘</a:t>
            </a:r>
            <a:endParaRPr lang="en-US" altLang="zh-TW" sz="3733" b="1" dirty="0">
              <a:latin typeface="微軟正黑體" panose="020B0604030504040204" pitchFamily="34" charset="-120"/>
              <a:ea typeface="微軟正黑體" panose="020B0604030504040204" pitchFamily="34" charset="-120"/>
            </a:endParaRPr>
          </a:p>
          <a:p>
            <a:endParaRPr sz="6047" b="1" dirty="0">
              <a:solidFill>
                <a:srgbClr val="FF0000"/>
              </a:solidFill>
              <a:latin typeface="微軟正黑體" panose="020B0604030504040204" pitchFamily="34" charset="-120"/>
              <a:ea typeface="微軟正黑體" panose="020B0604030504040204" pitchFamily="34" charset="-120"/>
            </a:endParaRPr>
          </a:p>
        </p:txBody>
      </p:sp>
      <p:sp>
        <p:nvSpPr>
          <p:cNvPr id="8" name="投影片編號版面配置區 7">
            <a:extLst>
              <a:ext uri="{FF2B5EF4-FFF2-40B4-BE49-F238E27FC236}">
                <a16:creationId xmlns:a16="http://schemas.microsoft.com/office/drawing/2014/main" id="{67B9A17E-C976-28F4-376F-1B9ADD7D1181}"/>
              </a:ext>
            </a:extLst>
          </p:cNvPr>
          <p:cNvSpPr>
            <a:spLocks noGrp="1"/>
          </p:cNvSpPr>
          <p:nvPr>
            <p:ph type="sldNum" sz="quarter" idx="12"/>
          </p:nvPr>
        </p:nvSpPr>
        <p:spPr/>
        <p:txBody>
          <a:bodyPr/>
          <a:lstStyle/>
          <a:p>
            <a:r>
              <a:rPr lang="en-US" altLang="zh-TW"/>
              <a:t>-</a:t>
            </a:r>
            <a:fld id="{DF3A59C4-0246-4052-8D96-6B355BC5B9AD}" type="slidenum">
              <a:rPr lang="zh-TW" altLang="en-US" smtClean="0"/>
              <a:pPr/>
              <a:t>3</a:t>
            </a:fld>
            <a:r>
              <a:rPr lang="en-US" altLang="zh-TW"/>
              <a:t>-</a:t>
            </a:r>
            <a:endParaRPr lang="zh-TW" altLang="en-US" dirty="0"/>
          </a:p>
        </p:txBody>
      </p:sp>
      <p:sp>
        <p:nvSpPr>
          <p:cNvPr id="12" name="矩形 11">
            <a:extLst>
              <a:ext uri="{FF2B5EF4-FFF2-40B4-BE49-F238E27FC236}">
                <a16:creationId xmlns:a16="http://schemas.microsoft.com/office/drawing/2014/main" id="{C85776B7-D78D-6CCF-90D6-1FECDF691BC1}"/>
              </a:ext>
            </a:extLst>
          </p:cNvPr>
          <p:cNvSpPr/>
          <p:nvPr/>
        </p:nvSpPr>
        <p:spPr>
          <a:xfrm>
            <a:off x="7803403" y="479802"/>
            <a:ext cx="3299009" cy="51743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000" b="1" dirty="0"/>
              <a:t>講師相片欄</a:t>
            </a:r>
          </a:p>
        </p:txBody>
      </p:sp>
      <p:sp>
        <p:nvSpPr>
          <p:cNvPr id="18" name="矩形 17">
            <a:extLst>
              <a:ext uri="{FF2B5EF4-FFF2-40B4-BE49-F238E27FC236}">
                <a16:creationId xmlns:a16="http://schemas.microsoft.com/office/drawing/2014/main" id="{3417AC3F-EBA0-5F9B-B3CF-D8E81C4E3DEA}"/>
              </a:ext>
            </a:extLst>
          </p:cNvPr>
          <p:cNvSpPr/>
          <p:nvPr/>
        </p:nvSpPr>
        <p:spPr>
          <a:xfrm rot="10800000" flipH="1">
            <a:off x="3591830" y="2553116"/>
            <a:ext cx="45719" cy="2534350"/>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24" name="矩形 23">
            <a:extLst>
              <a:ext uri="{FF2B5EF4-FFF2-40B4-BE49-F238E27FC236}">
                <a16:creationId xmlns:a16="http://schemas.microsoft.com/office/drawing/2014/main" id="{3B00304E-EE71-1E52-DEE0-B2E823CCC811}"/>
              </a:ext>
            </a:extLst>
          </p:cNvPr>
          <p:cNvSpPr/>
          <p:nvPr/>
        </p:nvSpPr>
        <p:spPr>
          <a:xfrm>
            <a:off x="561975" y="2003745"/>
            <a:ext cx="6858193" cy="380075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66242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6B31D1-A37F-5C95-0C67-BAA7C9BB3FA9}"/>
              </a:ext>
            </a:extLst>
          </p:cNvPr>
          <p:cNvSpPr>
            <a:spLocks noGrp="1"/>
          </p:cNvSpPr>
          <p:nvPr>
            <p:ph type="title"/>
          </p:nvPr>
        </p:nvSpPr>
        <p:spPr/>
        <p:txBody>
          <a:bodyPr/>
          <a:lstStyle/>
          <a:p>
            <a:r>
              <a:rPr lang="zh-TW" altLang="en-US" dirty="0"/>
              <a:t>經營加捷很簡單</a:t>
            </a:r>
            <a:r>
              <a:rPr lang="en-US" altLang="zh-TW" dirty="0"/>
              <a:t>:</a:t>
            </a:r>
            <a:r>
              <a:rPr lang="zh-TW" altLang="en-US" dirty="0">
                <a:solidFill>
                  <a:srgbClr val="F39800"/>
                </a:solidFill>
              </a:rPr>
              <a:t>使用</a:t>
            </a:r>
            <a:r>
              <a:rPr lang="en-US" altLang="zh-TW" dirty="0"/>
              <a:t>+</a:t>
            </a:r>
            <a:r>
              <a:rPr lang="zh-TW" altLang="en-US" dirty="0">
                <a:solidFill>
                  <a:srgbClr val="F39800"/>
                </a:solidFill>
              </a:rPr>
              <a:t>分享</a:t>
            </a:r>
          </a:p>
        </p:txBody>
      </p:sp>
      <p:sp>
        <p:nvSpPr>
          <p:cNvPr id="3" name="頁尾版面配置區 2">
            <a:extLst>
              <a:ext uri="{FF2B5EF4-FFF2-40B4-BE49-F238E27FC236}">
                <a16:creationId xmlns:a16="http://schemas.microsoft.com/office/drawing/2014/main" id="{1C2F9C4E-B7D2-1D63-772D-49DD4CD861C4}"/>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投影片編號版面配置區 3">
            <a:extLst>
              <a:ext uri="{FF2B5EF4-FFF2-40B4-BE49-F238E27FC236}">
                <a16:creationId xmlns:a16="http://schemas.microsoft.com/office/drawing/2014/main" id="{4FD50D91-991B-8FB6-34E8-F6F824886135}"/>
              </a:ext>
            </a:extLst>
          </p:cNvPr>
          <p:cNvSpPr>
            <a:spLocks noGrp="1"/>
          </p:cNvSpPr>
          <p:nvPr>
            <p:ph type="sldNum" sz="quarter" idx="12"/>
          </p:nvPr>
        </p:nvSpPr>
        <p:spPr/>
        <p:txBody>
          <a:bodyPr/>
          <a:lstStyle/>
          <a:p>
            <a:r>
              <a:rPr lang="en-US" altLang="zh-TW"/>
              <a:t>-</a:t>
            </a:r>
            <a:fld id="{DF3A59C4-0246-4052-8D96-6B355BC5B9AD}" type="slidenum">
              <a:rPr lang="zh-TW" altLang="en-US" smtClean="0"/>
              <a:pPr/>
              <a:t>30</a:t>
            </a:fld>
            <a:r>
              <a:rPr lang="en-US" altLang="zh-TW"/>
              <a:t>-</a:t>
            </a:r>
            <a:endParaRPr lang="zh-TW" altLang="en-US" dirty="0"/>
          </a:p>
        </p:txBody>
      </p:sp>
      <p:sp>
        <p:nvSpPr>
          <p:cNvPr id="5" name="矩形 4">
            <a:extLst>
              <a:ext uri="{FF2B5EF4-FFF2-40B4-BE49-F238E27FC236}">
                <a16:creationId xmlns:a16="http://schemas.microsoft.com/office/drawing/2014/main" id="{1847A62C-DB14-E21C-5E78-2971946CB403}"/>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pic>
        <p:nvPicPr>
          <p:cNvPr id="16" name="圖形 15">
            <a:extLst>
              <a:ext uri="{FF2B5EF4-FFF2-40B4-BE49-F238E27FC236}">
                <a16:creationId xmlns:a16="http://schemas.microsoft.com/office/drawing/2014/main" id="{17186E57-927A-9D02-2B45-AE73864B6C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62503" y="1209670"/>
            <a:ext cx="4790537" cy="4801575"/>
          </a:xfrm>
          <a:prstGeom prst="rect">
            <a:avLst/>
          </a:prstGeom>
          <a:effectLst>
            <a:outerShdw blurRad="76200" dir="13500000" sy="23000" kx="1200000" algn="br" rotWithShape="0">
              <a:prstClr val="black">
                <a:alpha val="20000"/>
              </a:prstClr>
            </a:outerShdw>
          </a:effectLst>
        </p:spPr>
      </p:pic>
      <p:sp>
        <p:nvSpPr>
          <p:cNvPr id="19" name="文字方塊 18">
            <a:extLst>
              <a:ext uri="{FF2B5EF4-FFF2-40B4-BE49-F238E27FC236}">
                <a16:creationId xmlns:a16="http://schemas.microsoft.com/office/drawing/2014/main" id="{B0267E65-1C82-28B2-C651-3CB77852CCC0}"/>
              </a:ext>
            </a:extLst>
          </p:cNvPr>
          <p:cNvSpPr txBox="1"/>
          <p:nvPr/>
        </p:nvSpPr>
        <p:spPr>
          <a:xfrm>
            <a:off x="8092020" y="1696164"/>
            <a:ext cx="3690470" cy="1200329"/>
          </a:xfrm>
          <a:prstGeom prst="rect">
            <a:avLst/>
          </a:prstGeom>
          <a:noFill/>
        </p:spPr>
        <p:txBody>
          <a:bodyPr wrap="square" rtlCol="0">
            <a:spAutoFit/>
          </a:bodyPr>
          <a:lstStyle/>
          <a:p>
            <a:r>
              <a:rPr lang="zh-TW" altLang="en-US" sz="2400" b="1" dirty="0"/>
              <a:t>肯定加捷理念</a:t>
            </a:r>
          </a:p>
          <a:p>
            <a:r>
              <a:rPr lang="zh-TW" altLang="en-US" sz="2400" b="1" dirty="0"/>
              <a:t>持續用加捷產品</a:t>
            </a:r>
          </a:p>
          <a:p>
            <a:r>
              <a:rPr lang="zh-TW" altLang="en-US" sz="2400" b="1" dirty="0"/>
              <a:t>照顧家人跟自己健康</a:t>
            </a:r>
          </a:p>
        </p:txBody>
      </p:sp>
      <p:sp>
        <p:nvSpPr>
          <p:cNvPr id="20" name="文字方塊 19">
            <a:extLst>
              <a:ext uri="{FF2B5EF4-FFF2-40B4-BE49-F238E27FC236}">
                <a16:creationId xmlns:a16="http://schemas.microsoft.com/office/drawing/2014/main" id="{2E061E3D-B0B3-DF3F-F197-E7FE1DEA86C5}"/>
              </a:ext>
            </a:extLst>
          </p:cNvPr>
          <p:cNvSpPr txBox="1"/>
          <p:nvPr/>
        </p:nvSpPr>
        <p:spPr>
          <a:xfrm>
            <a:off x="8092020" y="4421559"/>
            <a:ext cx="2646878" cy="830997"/>
          </a:xfrm>
          <a:prstGeom prst="rect">
            <a:avLst/>
          </a:prstGeom>
          <a:noFill/>
        </p:spPr>
        <p:txBody>
          <a:bodyPr wrap="none" rtlCol="0">
            <a:spAutoFit/>
          </a:bodyPr>
          <a:lstStyle/>
          <a:p>
            <a:r>
              <a:rPr lang="zh-TW" altLang="en-US" sz="2400" b="1" dirty="0"/>
              <a:t>把加捷產品的體驗</a:t>
            </a:r>
          </a:p>
          <a:p>
            <a:r>
              <a:rPr lang="zh-TW" altLang="en-US" sz="2400" b="1" dirty="0"/>
              <a:t>跟別人分享</a:t>
            </a:r>
          </a:p>
        </p:txBody>
      </p:sp>
      <p:sp>
        <p:nvSpPr>
          <p:cNvPr id="21" name="文字方塊 20">
            <a:extLst>
              <a:ext uri="{FF2B5EF4-FFF2-40B4-BE49-F238E27FC236}">
                <a16:creationId xmlns:a16="http://schemas.microsoft.com/office/drawing/2014/main" id="{2ECE28C5-BCD9-B149-FC42-43212B92FF17}"/>
              </a:ext>
            </a:extLst>
          </p:cNvPr>
          <p:cNvSpPr txBox="1"/>
          <p:nvPr/>
        </p:nvSpPr>
        <p:spPr>
          <a:xfrm>
            <a:off x="1198565" y="1880830"/>
            <a:ext cx="2646878" cy="830997"/>
          </a:xfrm>
          <a:prstGeom prst="rect">
            <a:avLst/>
          </a:prstGeom>
          <a:noFill/>
        </p:spPr>
        <p:txBody>
          <a:bodyPr wrap="none" rtlCol="0">
            <a:spAutoFit/>
          </a:bodyPr>
          <a:lstStyle/>
          <a:p>
            <a:pPr algn="r"/>
            <a:r>
              <a:rPr lang="zh-TW" altLang="en-US" sz="2400" b="1" dirty="0"/>
              <a:t>分享加捷收入機會</a:t>
            </a:r>
          </a:p>
          <a:p>
            <a:pPr algn="r"/>
            <a:r>
              <a:rPr lang="zh-TW" altLang="en-US" sz="2400" b="1" dirty="0"/>
              <a:t>倍增自己的收入</a:t>
            </a:r>
          </a:p>
        </p:txBody>
      </p:sp>
      <p:sp>
        <p:nvSpPr>
          <p:cNvPr id="22" name="文字方塊 21">
            <a:extLst>
              <a:ext uri="{FF2B5EF4-FFF2-40B4-BE49-F238E27FC236}">
                <a16:creationId xmlns:a16="http://schemas.microsoft.com/office/drawing/2014/main" id="{89609640-BB56-F243-3650-A68AD103AD6C}"/>
              </a:ext>
            </a:extLst>
          </p:cNvPr>
          <p:cNvSpPr txBox="1"/>
          <p:nvPr/>
        </p:nvSpPr>
        <p:spPr>
          <a:xfrm>
            <a:off x="1198565" y="4421559"/>
            <a:ext cx="2646878" cy="830997"/>
          </a:xfrm>
          <a:prstGeom prst="rect">
            <a:avLst/>
          </a:prstGeom>
          <a:noFill/>
        </p:spPr>
        <p:txBody>
          <a:bodyPr wrap="none" rtlCol="0">
            <a:spAutoFit/>
          </a:bodyPr>
          <a:lstStyle/>
          <a:p>
            <a:pPr algn="r"/>
            <a:r>
              <a:rPr lang="zh-TW" altLang="en-US" sz="2400" b="1" dirty="0"/>
              <a:t>透過分享加捷產品</a:t>
            </a:r>
          </a:p>
          <a:p>
            <a:pPr algn="r"/>
            <a:r>
              <a:rPr lang="zh-TW" altLang="en-US" sz="2400" b="1" dirty="0"/>
              <a:t>增加被動收入</a:t>
            </a:r>
          </a:p>
        </p:txBody>
      </p:sp>
      <p:cxnSp>
        <p:nvCxnSpPr>
          <p:cNvPr id="24" name="直線接點 23">
            <a:extLst>
              <a:ext uri="{FF2B5EF4-FFF2-40B4-BE49-F238E27FC236}">
                <a16:creationId xmlns:a16="http://schemas.microsoft.com/office/drawing/2014/main" id="{A6299F70-6C93-BB38-EF16-B1F35F117F34}"/>
              </a:ext>
            </a:extLst>
          </p:cNvPr>
          <p:cNvCxnSpPr>
            <a:cxnSpLocks/>
          </p:cNvCxnSpPr>
          <p:nvPr/>
        </p:nvCxnSpPr>
        <p:spPr>
          <a:xfrm>
            <a:off x="1361610" y="2743726"/>
            <a:ext cx="2848879" cy="0"/>
          </a:xfrm>
          <a:prstGeom prst="line">
            <a:avLst/>
          </a:prstGeom>
          <a:ln w="28575">
            <a:solidFill>
              <a:srgbClr val="18AEB9"/>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5B4D21AF-50CC-F162-122B-D5DC223BD07B}"/>
              </a:ext>
            </a:extLst>
          </p:cNvPr>
          <p:cNvCxnSpPr>
            <a:cxnSpLocks/>
          </p:cNvCxnSpPr>
          <p:nvPr/>
        </p:nvCxnSpPr>
        <p:spPr>
          <a:xfrm>
            <a:off x="7930720" y="2932460"/>
            <a:ext cx="2988911" cy="0"/>
          </a:xfrm>
          <a:prstGeom prst="line">
            <a:avLst/>
          </a:prstGeom>
          <a:ln w="28575">
            <a:solidFill>
              <a:srgbClr val="87BD43"/>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1C4C9A34-5802-A35E-6678-C39B11C84B12}"/>
              </a:ext>
            </a:extLst>
          </p:cNvPr>
          <p:cNvCxnSpPr>
            <a:cxnSpLocks/>
          </p:cNvCxnSpPr>
          <p:nvPr/>
        </p:nvCxnSpPr>
        <p:spPr>
          <a:xfrm>
            <a:off x="7381371" y="5328329"/>
            <a:ext cx="3357527" cy="0"/>
          </a:xfrm>
          <a:prstGeom prst="line">
            <a:avLst/>
          </a:prstGeom>
          <a:ln w="28575">
            <a:solidFill>
              <a:srgbClr val="F398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9C54D11C-7D7A-EB6F-6A7A-C5FE2E6155B7}"/>
              </a:ext>
            </a:extLst>
          </p:cNvPr>
          <p:cNvCxnSpPr>
            <a:cxnSpLocks/>
          </p:cNvCxnSpPr>
          <p:nvPr/>
        </p:nvCxnSpPr>
        <p:spPr>
          <a:xfrm>
            <a:off x="1361610" y="5252556"/>
            <a:ext cx="3589611" cy="0"/>
          </a:xfrm>
          <a:prstGeom prst="line">
            <a:avLst/>
          </a:prstGeom>
          <a:ln w="28575">
            <a:solidFill>
              <a:srgbClr val="E838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788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C508C9-3F0F-592E-D28D-862E1F0EA15F}"/>
              </a:ext>
            </a:extLst>
          </p:cNvPr>
          <p:cNvSpPr>
            <a:spLocks noGrp="1"/>
          </p:cNvSpPr>
          <p:nvPr>
            <p:ph type="title"/>
          </p:nvPr>
        </p:nvSpPr>
        <p:spPr/>
        <p:txBody>
          <a:bodyPr/>
          <a:lstStyle/>
          <a:p>
            <a:r>
              <a:rPr lang="zh-TW" altLang="en-US" dirty="0"/>
              <a:t>見證分享</a:t>
            </a:r>
          </a:p>
        </p:txBody>
      </p:sp>
      <p:sp>
        <p:nvSpPr>
          <p:cNvPr id="3" name="頁尾版面配置區 2">
            <a:extLst>
              <a:ext uri="{FF2B5EF4-FFF2-40B4-BE49-F238E27FC236}">
                <a16:creationId xmlns:a16="http://schemas.microsoft.com/office/drawing/2014/main" id="{1B62DAA4-6B9D-2C8F-5D9F-86A2AC8435AB}"/>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FC840FB0-5E89-6667-F6C9-F8378AFEF6D3}"/>
              </a:ext>
            </a:extLst>
          </p:cNvPr>
          <p:cNvSpPr>
            <a:spLocks noGrp="1"/>
          </p:cNvSpPr>
          <p:nvPr>
            <p:ph type="sldNum" sz="quarter" idx="12"/>
          </p:nvPr>
        </p:nvSpPr>
        <p:spPr/>
        <p:txBody>
          <a:bodyPr/>
          <a:lstStyle/>
          <a:p>
            <a:r>
              <a:rPr lang="en-US" altLang="zh-TW"/>
              <a:t>-</a:t>
            </a:r>
            <a:fld id="{DF3A59C4-0246-4052-8D96-6B355BC5B9AD}" type="slidenum">
              <a:rPr lang="zh-TW" altLang="en-US" smtClean="0"/>
              <a:pPr/>
              <a:t>31</a:t>
            </a:fld>
            <a:r>
              <a:rPr lang="en-US" altLang="zh-TW"/>
              <a:t>-</a:t>
            </a:r>
            <a:endParaRPr lang="zh-TW" altLang="en-US" dirty="0"/>
          </a:p>
        </p:txBody>
      </p:sp>
      <p:sp>
        <p:nvSpPr>
          <p:cNvPr id="6" name="矩形 5">
            <a:extLst>
              <a:ext uri="{FF2B5EF4-FFF2-40B4-BE49-F238E27FC236}">
                <a16:creationId xmlns:a16="http://schemas.microsoft.com/office/drawing/2014/main" id="{0F5AA8D2-83E9-E0E2-44E3-46E67BD0660B}"/>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7" name="矩形 6">
            <a:extLst>
              <a:ext uri="{FF2B5EF4-FFF2-40B4-BE49-F238E27FC236}">
                <a16:creationId xmlns:a16="http://schemas.microsoft.com/office/drawing/2014/main" id="{A734B6F5-14E5-4735-B696-23BE1E1B5F24}"/>
              </a:ext>
            </a:extLst>
          </p:cNvPr>
          <p:cNvSpPr/>
          <p:nvPr/>
        </p:nvSpPr>
        <p:spPr>
          <a:xfrm>
            <a:off x="1944605" y="1917466"/>
            <a:ext cx="4347323" cy="2430879"/>
          </a:xfrm>
          <a:prstGeom prst="rect">
            <a:avLst/>
          </a:prstGeom>
          <a:solidFill>
            <a:srgbClr val="F6E4D4"/>
          </a:solidFill>
          <a:ln>
            <a:solidFill>
              <a:srgbClr val="F6E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Shape 170">
            <a:extLst>
              <a:ext uri="{FF2B5EF4-FFF2-40B4-BE49-F238E27FC236}">
                <a16:creationId xmlns:a16="http://schemas.microsoft.com/office/drawing/2014/main" id="{109455DD-6CA6-9358-42FE-E5C7B4B1250E}"/>
              </a:ext>
            </a:extLst>
          </p:cNvPr>
          <p:cNvSpPr/>
          <p:nvPr/>
        </p:nvSpPr>
        <p:spPr>
          <a:xfrm>
            <a:off x="2478003" y="2575248"/>
            <a:ext cx="4140178" cy="130324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6800"/>
            </a:lvl1pPr>
          </a:lstStyle>
          <a:p>
            <a:pPr>
              <a:spcBef>
                <a:spcPct val="0"/>
              </a:spcBef>
            </a:pPr>
            <a:r>
              <a:rPr lang="zh-TW" altLang="en-US" sz="4000" b="1" spc="636" dirty="0">
                <a:latin typeface="Microsoft YaHei UI" panose="020B0503020204020204" pitchFamily="34" charset="-122"/>
                <a:ea typeface="Microsoft YaHei UI" panose="020B0503020204020204" pitchFamily="34" charset="-122"/>
              </a:rPr>
              <a:t>分享人聘階</a:t>
            </a:r>
          </a:p>
          <a:p>
            <a:pPr>
              <a:spcBef>
                <a:spcPct val="0"/>
              </a:spcBef>
            </a:pPr>
            <a:r>
              <a:rPr lang="zh-TW" altLang="en-US" sz="4000" b="1" spc="636" dirty="0">
                <a:solidFill>
                  <a:srgbClr val="E7821A"/>
                </a:solidFill>
                <a:latin typeface="Microsoft YaHei UI" panose="020B0503020204020204" pitchFamily="34" charset="-122"/>
                <a:ea typeface="Microsoft YaHei UI" panose="020B0503020204020204" pitchFamily="34" charset="-122"/>
              </a:rPr>
              <a:t>分享人姓名</a:t>
            </a:r>
          </a:p>
        </p:txBody>
      </p:sp>
      <p:sp>
        <p:nvSpPr>
          <p:cNvPr id="10" name="矩形 9">
            <a:extLst>
              <a:ext uri="{FF2B5EF4-FFF2-40B4-BE49-F238E27FC236}">
                <a16:creationId xmlns:a16="http://schemas.microsoft.com/office/drawing/2014/main" id="{C54C9DD5-9491-699E-A332-BFA38747C6EB}"/>
              </a:ext>
            </a:extLst>
          </p:cNvPr>
          <p:cNvSpPr/>
          <p:nvPr/>
        </p:nvSpPr>
        <p:spPr>
          <a:xfrm>
            <a:off x="6825326" y="696371"/>
            <a:ext cx="3299009" cy="51743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000" b="1" dirty="0"/>
              <a:t>分享者相片欄</a:t>
            </a:r>
          </a:p>
        </p:txBody>
      </p:sp>
      <p:sp>
        <p:nvSpPr>
          <p:cNvPr id="11" name="矩形 10">
            <a:extLst>
              <a:ext uri="{FF2B5EF4-FFF2-40B4-BE49-F238E27FC236}">
                <a16:creationId xmlns:a16="http://schemas.microsoft.com/office/drawing/2014/main" id="{1322947F-9BB4-B3EF-DBFF-F1803643D0DB}"/>
              </a:ext>
            </a:extLst>
          </p:cNvPr>
          <p:cNvSpPr/>
          <p:nvPr/>
        </p:nvSpPr>
        <p:spPr>
          <a:xfrm>
            <a:off x="1812758" y="2096286"/>
            <a:ext cx="4347324" cy="2409252"/>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41668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戶外, 草, 樹狀, 霧 的圖片&#10;&#10;自動產生的描述">
            <a:extLst>
              <a:ext uri="{FF2B5EF4-FFF2-40B4-BE49-F238E27FC236}">
                <a16:creationId xmlns:a16="http://schemas.microsoft.com/office/drawing/2014/main" id="{185E204B-F114-1B58-7D9A-BF9E5DC5939D}"/>
              </a:ext>
            </a:extLst>
          </p:cNvPr>
          <p:cNvPicPr>
            <a:picLocks noChangeAspect="1"/>
          </p:cNvPicPr>
          <p:nvPr/>
        </p:nvPicPr>
        <p:blipFill rotWithShape="1">
          <a:blip r:embed="rId2">
            <a:extLst>
              <a:ext uri="{28A0092B-C50C-407E-A947-70E740481C1C}">
                <a14:useLocalDpi xmlns:a14="http://schemas.microsoft.com/office/drawing/2010/main" val="0"/>
              </a:ext>
            </a:extLst>
          </a:blip>
          <a:srcRect t="24288" b="15738"/>
          <a:stretch/>
        </p:blipFill>
        <p:spPr>
          <a:xfrm flipH="1">
            <a:off x="0" y="1348274"/>
            <a:ext cx="12192000" cy="4860022"/>
          </a:xfrm>
          <a:prstGeom prst="rect">
            <a:avLst/>
          </a:prstGeom>
        </p:spPr>
      </p:pic>
      <p:sp>
        <p:nvSpPr>
          <p:cNvPr id="2" name="標題 1">
            <a:extLst>
              <a:ext uri="{FF2B5EF4-FFF2-40B4-BE49-F238E27FC236}">
                <a16:creationId xmlns:a16="http://schemas.microsoft.com/office/drawing/2014/main" id="{42F20299-75F2-ED60-E9C7-CC995516275E}"/>
              </a:ext>
            </a:extLst>
          </p:cNvPr>
          <p:cNvSpPr>
            <a:spLocks noGrp="1"/>
          </p:cNvSpPr>
          <p:nvPr>
            <p:ph type="title"/>
          </p:nvPr>
        </p:nvSpPr>
        <p:spPr>
          <a:xfrm>
            <a:off x="790074" y="310663"/>
            <a:ext cx="10515600" cy="669094"/>
          </a:xfrm>
        </p:spPr>
        <p:txBody>
          <a:bodyPr/>
          <a:lstStyle/>
          <a:p>
            <a:r>
              <a:rPr lang="zh-TW" altLang="en-US" dirty="0"/>
              <a:t>故事時間</a:t>
            </a:r>
          </a:p>
        </p:txBody>
      </p:sp>
      <p:sp>
        <p:nvSpPr>
          <p:cNvPr id="3" name="頁尾版面配置區 2">
            <a:extLst>
              <a:ext uri="{FF2B5EF4-FFF2-40B4-BE49-F238E27FC236}">
                <a16:creationId xmlns:a16="http://schemas.microsoft.com/office/drawing/2014/main" id="{C8357DB3-0A08-9F58-FEFE-48D3D51F2294}"/>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標題 1">
            <a:extLst>
              <a:ext uri="{FF2B5EF4-FFF2-40B4-BE49-F238E27FC236}">
                <a16:creationId xmlns:a16="http://schemas.microsoft.com/office/drawing/2014/main" id="{688D456C-AB2B-8335-F26D-34ACAA100989}"/>
              </a:ext>
            </a:extLst>
          </p:cNvPr>
          <p:cNvSpPr txBox="1">
            <a:spLocks/>
          </p:cNvSpPr>
          <p:nvPr/>
        </p:nvSpPr>
        <p:spPr>
          <a:xfrm>
            <a:off x="1087727" y="1995810"/>
            <a:ext cx="3625623" cy="3345468"/>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457189">
              <a:defRPr/>
            </a:pPr>
            <a:r>
              <a:rPr lang="zh-TW" altLang="en-US" dirty="0">
                <a:solidFill>
                  <a:schemeClr val="bg1"/>
                </a:solidFill>
                <a:effectLst>
                  <a:outerShdw blurRad="50800" dist="38100" dir="2700000" algn="tl" rotWithShape="0">
                    <a:prstClr val="black">
                      <a:alpha val="40000"/>
                    </a:prstClr>
                  </a:outerShdw>
                </a:effectLst>
              </a:rPr>
              <a:t>兩個和尚</a:t>
            </a:r>
            <a:endParaRPr lang="en-US" altLang="zh-TW" dirty="0">
              <a:solidFill>
                <a:schemeClr val="bg1"/>
              </a:solidFill>
              <a:effectLst>
                <a:outerShdw blurRad="50800" dist="38100" dir="2700000" algn="tl" rotWithShape="0">
                  <a:prstClr val="black">
                    <a:alpha val="40000"/>
                  </a:prstClr>
                </a:outerShdw>
              </a:effectLst>
            </a:endParaRPr>
          </a:p>
          <a:p>
            <a:pPr defTabSz="457189">
              <a:defRPr/>
            </a:pPr>
            <a:r>
              <a:rPr lang="zh-TW" altLang="en-US" dirty="0">
                <a:solidFill>
                  <a:schemeClr val="bg1"/>
                </a:solidFill>
                <a:effectLst>
                  <a:outerShdw blurRad="50800" dist="38100" dir="2700000" algn="tl" rotWithShape="0">
                    <a:prstClr val="black">
                      <a:alpha val="40000"/>
                    </a:prstClr>
                  </a:outerShdw>
                </a:effectLst>
              </a:rPr>
              <a:t>挖井與挑水</a:t>
            </a:r>
            <a:endParaRPr lang="en-US" altLang="zh-TW" dirty="0">
              <a:solidFill>
                <a:schemeClr val="bg1"/>
              </a:solidFill>
              <a:effectLst>
                <a:outerShdw blurRad="50800" dist="38100" dir="2700000" algn="tl" rotWithShape="0">
                  <a:prstClr val="black">
                    <a:alpha val="40000"/>
                  </a:prstClr>
                </a:outerShdw>
              </a:effectLst>
            </a:endParaRPr>
          </a:p>
          <a:p>
            <a:pPr defTabSz="457189">
              <a:defRPr/>
            </a:pPr>
            <a:endParaRPr lang="en-US" altLang="zh-TW" dirty="0">
              <a:solidFill>
                <a:schemeClr val="bg1"/>
              </a:solidFill>
              <a:effectLst>
                <a:outerShdw blurRad="50800" dist="38100" dir="2700000" algn="tl" rotWithShape="0">
                  <a:prstClr val="black">
                    <a:alpha val="40000"/>
                  </a:prstClr>
                </a:outerShdw>
              </a:effectLst>
            </a:endParaRPr>
          </a:p>
          <a:p>
            <a:pPr defTabSz="457189">
              <a:defRPr/>
            </a:pPr>
            <a:r>
              <a:rPr lang="zh-TW" altLang="en-US" dirty="0">
                <a:solidFill>
                  <a:schemeClr val="bg1"/>
                </a:solidFill>
                <a:effectLst>
                  <a:outerShdw blurRad="50800" dist="38100" dir="2700000" algn="tl" rotWithShape="0">
                    <a:prstClr val="black">
                      <a:alpha val="40000"/>
                    </a:prstClr>
                  </a:outerShdw>
                </a:effectLst>
              </a:rPr>
              <a:t>一不做</a:t>
            </a:r>
            <a:endParaRPr lang="en-US" altLang="zh-TW" dirty="0">
              <a:solidFill>
                <a:schemeClr val="bg1"/>
              </a:solidFill>
              <a:effectLst>
                <a:outerShdw blurRad="50800" dist="38100" dir="2700000" algn="tl" rotWithShape="0">
                  <a:prstClr val="black">
                    <a:alpha val="40000"/>
                  </a:prstClr>
                </a:outerShdw>
              </a:effectLst>
            </a:endParaRPr>
          </a:p>
          <a:p>
            <a:pPr defTabSz="457189">
              <a:defRPr/>
            </a:pPr>
            <a:r>
              <a:rPr lang="zh-TW" altLang="en-US" dirty="0">
                <a:solidFill>
                  <a:schemeClr val="bg1"/>
                </a:solidFill>
                <a:effectLst>
                  <a:outerShdw blurRad="50800" dist="38100" dir="2700000" algn="tl" rotWithShape="0">
                    <a:prstClr val="black">
                      <a:alpha val="40000"/>
                    </a:prstClr>
                  </a:outerShdw>
                </a:effectLst>
              </a:rPr>
              <a:t>二不休</a:t>
            </a:r>
          </a:p>
        </p:txBody>
      </p:sp>
      <p:sp>
        <p:nvSpPr>
          <p:cNvPr id="6" name="投影片編號版面配置區 5">
            <a:extLst>
              <a:ext uri="{FF2B5EF4-FFF2-40B4-BE49-F238E27FC236}">
                <a16:creationId xmlns:a16="http://schemas.microsoft.com/office/drawing/2014/main" id="{36AC9450-E6CA-3483-EB90-2A9E958FF22B}"/>
              </a:ext>
            </a:extLst>
          </p:cNvPr>
          <p:cNvSpPr>
            <a:spLocks noGrp="1"/>
          </p:cNvSpPr>
          <p:nvPr>
            <p:ph type="sldNum" sz="quarter" idx="12"/>
          </p:nvPr>
        </p:nvSpPr>
        <p:spPr/>
        <p:txBody>
          <a:bodyPr/>
          <a:lstStyle/>
          <a:p>
            <a:r>
              <a:rPr lang="en-US" altLang="zh-TW"/>
              <a:t>-</a:t>
            </a:r>
            <a:fld id="{DF3A59C4-0246-4052-8D96-6B355BC5B9AD}" type="slidenum">
              <a:rPr lang="zh-TW" altLang="en-US" smtClean="0"/>
              <a:pPr/>
              <a:t>32</a:t>
            </a:fld>
            <a:r>
              <a:rPr lang="en-US" altLang="zh-TW"/>
              <a:t>-</a:t>
            </a:r>
            <a:endParaRPr lang="zh-TW" altLang="en-US" dirty="0"/>
          </a:p>
        </p:txBody>
      </p:sp>
      <p:sp>
        <p:nvSpPr>
          <p:cNvPr id="7" name="矩形 6">
            <a:extLst>
              <a:ext uri="{FF2B5EF4-FFF2-40B4-BE49-F238E27FC236}">
                <a16:creationId xmlns:a16="http://schemas.microsoft.com/office/drawing/2014/main" id="{496C5D0C-626C-C930-96B5-FF19B8C2FD33}"/>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Tree>
    <p:extLst>
      <p:ext uri="{BB962C8B-B14F-4D97-AF65-F5344CB8AC3E}">
        <p14:creationId xmlns:p14="http://schemas.microsoft.com/office/powerpoint/2010/main" val="3536114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服裝, 螢幕擷取畫面, 人員, 外套 的圖片&#10;&#10;自動產生的描述">
            <a:extLst>
              <a:ext uri="{FF2B5EF4-FFF2-40B4-BE49-F238E27FC236}">
                <a16:creationId xmlns:a16="http://schemas.microsoft.com/office/drawing/2014/main" id="{998C3099-2EB6-6FE0-A88D-B65B3C988833}"/>
              </a:ext>
            </a:extLst>
          </p:cNvPr>
          <p:cNvPicPr>
            <a:picLocks noChangeAspect="1"/>
          </p:cNvPicPr>
          <p:nvPr/>
        </p:nvPicPr>
        <p:blipFill rotWithShape="1">
          <a:blip r:embed="rId2">
            <a:extLst>
              <a:ext uri="{28A0092B-C50C-407E-A947-70E740481C1C}">
                <a14:useLocalDpi xmlns:a14="http://schemas.microsoft.com/office/drawing/2010/main" val="0"/>
              </a:ext>
            </a:extLst>
          </a:blip>
          <a:srcRect l="5896" t="206" r="1732" b="1"/>
          <a:stretch/>
        </p:blipFill>
        <p:spPr>
          <a:xfrm>
            <a:off x="0" y="0"/>
            <a:ext cx="12192000" cy="6181768"/>
          </a:xfrm>
          <a:prstGeom prst="rect">
            <a:avLst/>
          </a:prstGeom>
        </p:spPr>
      </p:pic>
      <p:sp>
        <p:nvSpPr>
          <p:cNvPr id="3" name="頁尾版面配置區 2">
            <a:extLst>
              <a:ext uri="{FF2B5EF4-FFF2-40B4-BE49-F238E27FC236}">
                <a16:creationId xmlns:a16="http://schemas.microsoft.com/office/drawing/2014/main" id="{C19A6286-3C75-8B2C-8113-174D26BF9076}"/>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6" name="object 45">
            <a:extLst>
              <a:ext uri="{FF2B5EF4-FFF2-40B4-BE49-F238E27FC236}">
                <a16:creationId xmlns:a16="http://schemas.microsoft.com/office/drawing/2014/main" id="{8C0CF8D6-CBC8-5649-0949-4EDCF7060CA9}"/>
              </a:ext>
            </a:extLst>
          </p:cNvPr>
          <p:cNvSpPr txBox="1"/>
          <p:nvPr/>
        </p:nvSpPr>
        <p:spPr>
          <a:xfrm>
            <a:off x="998621" y="507444"/>
            <a:ext cx="8333873" cy="3343579"/>
          </a:xfrm>
          <a:prstGeom prst="rect">
            <a:avLst/>
          </a:prstGeom>
          <a:effectLst>
            <a:outerShdw blurRad="50800" dist="38100" dir="2700000" algn="tl" rotWithShape="0">
              <a:prstClr val="black">
                <a:alpha val="40000"/>
              </a:prstClr>
            </a:outerShdw>
          </a:effectLst>
        </p:spPr>
        <p:txBody>
          <a:bodyPr vert="horz" wrap="square" lIns="0" tIns="9243" rIns="0" bIns="0" rtlCol="0">
            <a:spAutoFit/>
          </a:bodyPr>
          <a:lstStyle/>
          <a:p>
            <a:pPr marL="7701" defTabSz="609570">
              <a:spcBef>
                <a:spcPts val="73"/>
              </a:spcBef>
              <a:defRPr/>
            </a:pPr>
            <a:r>
              <a:rPr lang="zh-TW" altLang="en-US" sz="8000" b="1" spc="636" dirty="0">
                <a:solidFill>
                  <a:srgbClr val="FF9933"/>
                </a:solidFill>
                <a:latin typeface="Microsoft YaHei UI" panose="020B0503020204020204" pitchFamily="34" charset="-122"/>
                <a:ea typeface="Microsoft YaHei UI" panose="020B0503020204020204" pitchFamily="34" charset="-122"/>
              </a:rPr>
              <a:t>健康就是財富</a:t>
            </a:r>
            <a:endParaRPr lang="en-US" altLang="zh-TW" sz="8000" b="1" spc="636" dirty="0">
              <a:solidFill>
                <a:srgbClr val="FF9933"/>
              </a:solidFill>
              <a:latin typeface="Microsoft YaHei UI" panose="020B0503020204020204" pitchFamily="34" charset="-122"/>
              <a:ea typeface="Microsoft YaHei UI" panose="020B0503020204020204" pitchFamily="34" charset="-122"/>
            </a:endParaRPr>
          </a:p>
          <a:p>
            <a:pPr marL="7701" defTabSz="609570">
              <a:spcBef>
                <a:spcPts val="73"/>
              </a:spcBef>
              <a:defRPr/>
            </a:pPr>
            <a:r>
              <a:rPr lang="zh-TW" altLang="en-US" sz="8000" b="1" spc="636" dirty="0">
                <a:solidFill>
                  <a:srgbClr val="FF9933"/>
                </a:solidFill>
                <a:latin typeface="Microsoft YaHei UI" panose="020B0503020204020204" pitchFamily="34" charset="-122"/>
                <a:ea typeface="Microsoft YaHei UI" panose="020B0503020204020204" pitchFamily="34" charset="-122"/>
              </a:rPr>
              <a:t> </a:t>
            </a:r>
            <a:endParaRPr lang="en-US" altLang="zh-TW" sz="8000" b="1" spc="636" dirty="0">
              <a:solidFill>
                <a:srgbClr val="FF9933"/>
              </a:solidFill>
              <a:latin typeface="Microsoft YaHei UI" panose="020B0503020204020204" pitchFamily="34" charset="-122"/>
              <a:ea typeface="Microsoft YaHei UI" panose="020B0503020204020204" pitchFamily="34" charset="-122"/>
            </a:endParaRPr>
          </a:p>
          <a:p>
            <a:pPr marL="7701" defTabSz="609570">
              <a:spcBef>
                <a:spcPts val="73"/>
              </a:spcBef>
              <a:defRPr/>
            </a:pPr>
            <a:r>
              <a:rPr lang="zh-TW" altLang="en-US" sz="5300" b="1" spc="636" dirty="0">
                <a:solidFill>
                  <a:schemeClr val="bg1"/>
                </a:solidFill>
                <a:latin typeface="Microsoft YaHei UI" panose="020B0503020204020204" pitchFamily="34" charset="-122"/>
                <a:ea typeface="Microsoft YaHei UI" panose="020B0503020204020204" pitchFamily="34" charset="-122"/>
              </a:rPr>
              <a:t>財富自由  幸福一生</a:t>
            </a:r>
          </a:p>
        </p:txBody>
      </p:sp>
      <p:sp>
        <p:nvSpPr>
          <p:cNvPr id="7" name="投影片編號版面配置區 6">
            <a:extLst>
              <a:ext uri="{FF2B5EF4-FFF2-40B4-BE49-F238E27FC236}">
                <a16:creationId xmlns:a16="http://schemas.microsoft.com/office/drawing/2014/main" id="{999A4743-B688-7EFF-1148-3AADCD5A8739}"/>
              </a:ext>
            </a:extLst>
          </p:cNvPr>
          <p:cNvSpPr>
            <a:spLocks noGrp="1"/>
          </p:cNvSpPr>
          <p:nvPr>
            <p:ph type="sldNum" sz="quarter" idx="12"/>
          </p:nvPr>
        </p:nvSpPr>
        <p:spPr/>
        <p:txBody>
          <a:bodyPr/>
          <a:lstStyle/>
          <a:p>
            <a:r>
              <a:rPr lang="en-US" altLang="zh-TW"/>
              <a:t>-</a:t>
            </a:r>
            <a:fld id="{DF3A59C4-0246-4052-8D96-6B355BC5B9AD}" type="slidenum">
              <a:rPr lang="zh-TW" altLang="en-US" smtClean="0"/>
              <a:pPr/>
              <a:t>33</a:t>
            </a:fld>
            <a:r>
              <a:rPr lang="en-US" altLang="zh-TW"/>
              <a:t>-</a:t>
            </a:r>
            <a:endParaRPr lang="zh-TW" altLang="en-US" dirty="0"/>
          </a:p>
        </p:txBody>
      </p:sp>
    </p:spTree>
    <p:extLst>
      <p:ext uri="{BB962C8B-B14F-4D97-AF65-F5344CB8AC3E}">
        <p14:creationId xmlns:p14="http://schemas.microsoft.com/office/powerpoint/2010/main" val="326369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霧, 螢幕擷取畫面, 戶外 的圖片&#10;&#10;自動產生的描述">
            <a:extLst>
              <a:ext uri="{FF2B5EF4-FFF2-40B4-BE49-F238E27FC236}">
                <a16:creationId xmlns:a16="http://schemas.microsoft.com/office/drawing/2014/main" id="{58BBE95B-0F64-4FDD-D33D-596762BF189F}"/>
              </a:ext>
            </a:extLst>
          </p:cNvPr>
          <p:cNvPicPr>
            <a:picLocks noChangeAspect="1"/>
          </p:cNvPicPr>
          <p:nvPr/>
        </p:nvPicPr>
        <p:blipFill rotWithShape="1">
          <a:blip r:embed="rId2">
            <a:extLst>
              <a:ext uri="{28A0092B-C50C-407E-A947-70E740481C1C}">
                <a14:useLocalDpi xmlns:a14="http://schemas.microsoft.com/office/drawing/2010/main" val="0"/>
              </a:ext>
            </a:extLst>
          </a:blip>
          <a:srcRect t="23976"/>
          <a:stretch/>
        </p:blipFill>
        <p:spPr>
          <a:xfrm>
            <a:off x="0" y="-1"/>
            <a:ext cx="12192000" cy="6179213"/>
          </a:xfrm>
          <a:prstGeom prst="rect">
            <a:avLst/>
          </a:prstGeom>
        </p:spPr>
      </p:pic>
      <p:sp>
        <p:nvSpPr>
          <p:cNvPr id="3" name="頁尾版面配置區 2">
            <a:extLst>
              <a:ext uri="{FF2B5EF4-FFF2-40B4-BE49-F238E27FC236}">
                <a16:creationId xmlns:a16="http://schemas.microsoft.com/office/drawing/2014/main" id="{FAD0BFA3-3FD4-912B-981D-3FD3B97C5919}"/>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投影片編號版面配置區 3">
            <a:extLst>
              <a:ext uri="{FF2B5EF4-FFF2-40B4-BE49-F238E27FC236}">
                <a16:creationId xmlns:a16="http://schemas.microsoft.com/office/drawing/2014/main" id="{021D4127-36B5-5C98-FDA2-31D114DE6ECD}"/>
              </a:ext>
            </a:extLst>
          </p:cNvPr>
          <p:cNvSpPr>
            <a:spLocks noGrp="1"/>
          </p:cNvSpPr>
          <p:nvPr>
            <p:ph type="sldNum" sz="quarter" idx="12"/>
          </p:nvPr>
        </p:nvSpPr>
        <p:spPr/>
        <p:txBody>
          <a:bodyPr/>
          <a:lstStyle/>
          <a:p>
            <a:r>
              <a:rPr lang="en-US" altLang="zh-TW"/>
              <a:t>-</a:t>
            </a:r>
            <a:fld id="{DF3A59C4-0246-4052-8D96-6B355BC5B9AD}" type="slidenum">
              <a:rPr lang="zh-TW" altLang="en-US" smtClean="0"/>
              <a:pPr/>
              <a:t>34</a:t>
            </a:fld>
            <a:r>
              <a:rPr lang="en-US" altLang="zh-TW"/>
              <a:t>-</a:t>
            </a:r>
            <a:endParaRPr lang="zh-TW" altLang="en-US" dirty="0"/>
          </a:p>
        </p:txBody>
      </p:sp>
      <p:sp>
        <p:nvSpPr>
          <p:cNvPr id="5" name="矩形 4">
            <a:extLst>
              <a:ext uri="{FF2B5EF4-FFF2-40B4-BE49-F238E27FC236}">
                <a16:creationId xmlns:a16="http://schemas.microsoft.com/office/drawing/2014/main" id="{95230792-F288-FDC6-7E7A-B3FE7E2E49C0}"/>
              </a:ext>
            </a:extLst>
          </p:cNvPr>
          <p:cNvSpPr/>
          <p:nvPr/>
        </p:nvSpPr>
        <p:spPr>
          <a:xfrm>
            <a:off x="1" y="1845668"/>
            <a:ext cx="12192000" cy="1533536"/>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4906"/>
            <a:endParaRPr lang="zh-TW" altLang="en-US" sz="1909" dirty="0">
              <a:solidFill>
                <a:srgbClr val="FFC000">
                  <a:lumMod val="20000"/>
                  <a:lumOff val="80000"/>
                </a:srgbClr>
              </a:solidFill>
              <a:latin typeface="Calibri" panose="020F0502020204030204"/>
              <a:ea typeface="新細明體" panose="02020500000000000000" pitchFamily="18" charset="-120"/>
            </a:endParaRPr>
          </a:p>
        </p:txBody>
      </p:sp>
      <p:sp>
        <p:nvSpPr>
          <p:cNvPr id="6" name="object 2">
            <a:extLst>
              <a:ext uri="{FF2B5EF4-FFF2-40B4-BE49-F238E27FC236}">
                <a16:creationId xmlns:a16="http://schemas.microsoft.com/office/drawing/2014/main" id="{AD6A7EBF-3BD6-FACD-CD40-D417A5227A27}"/>
              </a:ext>
            </a:extLst>
          </p:cNvPr>
          <p:cNvSpPr txBox="1">
            <a:spLocks/>
          </p:cNvSpPr>
          <p:nvPr/>
        </p:nvSpPr>
        <p:spPr>
          <a:xfrm>
            <a:off x="6494678" y="900532"/>
            <a:ext cx="5353739" cy="652807"/>
          </a:xfrm>
          <a:prstGeom prst="rect">
            <a:avLst/>
          </a:prstGeom>
        </p:spPr>
        <p:txBody>
          <a:bodyPr vert="horz" wrap="square" lIns="0" tIns="0" rIns="0" bIns="0" rtlCol="0">
            <a:spAutoFit/>
          </a:bodyPr>
          <a:lstStyle>
            <a:lvl1pPr marL="0">
              <a:defRPr sz="3420" b="1" i="0">
                <a:solidFill>
                  <a:srgbClr val="613C22"/>
                </a:solidFill>
                <a:latin typeface="Microsoft YaHei UI"/>
                <a:ea typeface="+mn-ea"/>
                <a:cs typeface="Microsoft YaHei UI"/>
              </a:defRPr>
            </a:lvl1pPr>
            <a:lvl2pPr marL="390906">
              <a:defRPr>
                <a:latin typeface="+mn-lt"/>
                <a:ea typeface="+mn-ea"/>
                <a:cs typeface="+mn-cs"/>
              </a:defRPr>
            </a:lvl2pPr>
            <a:lvl3pPr marL="781812">
              <a:defRPr>
                <a:latin typeface="+mn-lt"/>
                <a:ea typeface="+mn-ea"/>
                <a:cs typeface="+mn-cs"/>
              </a:defRPr>
            </a:lvl3pPr>
            <a:lvl4pPr marL="1172718">
              <a:defRPr>
                <a:latin typeface="+mn-lt"/>
                <a:ea typeface="+mn-ea"/>
                <a:cs typeface="+mn-cs"/>
              </a:defRPr>
            </a:lvl4pPr>
            <a:lvl5pPr marL="1563624">
              <a:defRPr>
                <a:latin typeface="+mn-lt"/>
                <a:ea typeface="+mn-ea"/>
                <a:cs typeface="+mn-cs"/>
              </a:defRPr>
            </a:lvl5pPr>
            <a:lvl6pPr marL="1954530">
              <a:defRPr>
                <a:latin typeface="+mn-lt"/>
                <a:ea typeface="+mn-ea"/>
                <a:cs typeface="+mn-cs"/>
              </a:defRPr>
            </a:lvl6pPr>
            <a:lvl7pPr marL="2345436">
              <a:defRPr>
                <a:latin typeface="+mn-lt"/>
                <a:ea typeface="+mn-ea"/>
                <a:cs typeface="+mn-cs"/>
              </a:defRPr>
            </a:lvl7pPr>
            <a:lvl8pPr marL="2736342">
              <a:defRPr>
                <a:latin typeface="+mn-lt"/>
                <a:ea typeface="+mn-ea"/>
                <a:cs typeface="+mn-cs"/>
              </a:defRPr>
            </a:lvl8pPr>
            <a:lvl9pPr marL="3127248">
              <a:defRPr>
                <a:latin typeface="+mn-lt"/>
                <a:ea typeface="+mn-ea"/>
                <a:cs typeface="+mn-cs"/>
              </a:defRPr>
            </a:lvl9pPr>
          </a:lstStyle>
          <a:p>
            <a:pPr defTabSz="914339"/>
            <a:r>
              <a:rPr lang="zh-TW" altLang="en-US" sz="4242" spc="600" dirty="0">
                <a:solidFill>
                  <a:schemeClr val="tx1"/>
                </a:solidFill>
                <a:latin typeface="Microsoft YaHei UI" panose="020B0503020204020204" pitchFamily="34" charset="-122"/>
                <a:ea typeface="Microsoft YaHei UI" panose="020B0503020204020204" pitchFamily="34" charset="-122"/>
              </a:rPr>
              <a:t>攜手共創未來</a:t>
            </a:r>
            <a:endParaRPr lang="en-US" altLang="zh-TW" sz="4242" spc="600" dirty="0">
              <a:solidFill>
                <a:schemeClr val="tx1"/>
              </a:solidFill>
              <a:latin typeface="Microsoft YaHei UI" panose="020B0503020204020204" pitchFamily="34" charset="-122"/>
              <a:ea typeface="Microsoft YaHei UI" panose="020B0503020204020204" pitchFamily="34" charset="-122"/>
            </a:endParaRPr>
          </a:p>
        </p:txBody>
      </p:sp>
      <p:sp>
        <p:nvSpPr>
          <p:cNvPr id="7" name="object 2">
            <a:extLst>
              <a:ext uri="{FF2B5EF4-FFF2-40B4-BE49-F238E27FC236}">
                <a16:creationId xmlns:a16="http://schemas.microsoft.com/office/drawing/2014/main" id="{B10A225B-0FD7-E5C5-AF6E-1ACC09BCEBAB}"/>
              </a:ext>
            </a:extLst>
          </p:cNvPr>
          <p:cNvSpPr txBox="1">
            <a:spLocks/>
          </p:cNvSpPr>
          <p:nvPr/>
        </p:nvSpPr>
        <p:spPr>
          <a:xfrm>
            <a:off x="2231121" y="590705"/>
            <a:ext cx="5353739" cy="1142492"/>
          </a:xfrm>
          <a:prstGeom prst="rect">
            <a:avLst/>
          </a:prstGeom>
        </p:spPr>
        <p:txBody>
          <a:bodyPr vert="horz" wrap="square" lIns="0" tIns="0" rIns="0" bIns="0" rtlCol="0">
            <a:spAutoFit/>
          </a:bodyPr>
          <a:lstStyle>
            <a:lvl1pPr marL="0">
              <a:defRPr sz="3420" b="1" i="0">
                <a:solidFill>
                  <a:srgbClr val="613C22"/>
                </a:solidFill>
                <a:latin typeface="Microsoft YaHei UI"/>
                <a:ea typeface="+mn-ea"/>
                <a:cs typeface="Microsoft YaHei UI"/>
              </a:defRPr>
            </a:lvl1pPr>
            <a:lvl2pPr marL="390906">
              <a:defRPr>
                <a:latin typeface="+mn-lt"/>
                <a:ea typeface="+mn-ea"/>
                <a:cs typeface="+mn-cs"/>
              </a:defRPr>
            </a:lvl2pPr>
            <a:lvl3pPr marL="781812">
              <a:defRPr>
                <a:latin typeface="+mn-lt"/>
                <a:ea typeface="+mn-ea"/>
                <a:cs typeface="+mn-cs"/>
              </a:defRPr>
            </a:lvl3pPr>
            <a:lvl4pPr marL="1172718">
              <a:defRPr>
                <a:latin typeface="+mn-lt"/>
                <a:ea typeface="+mn-ea"/>
                <a:cs typeface="+mn-cs"/>
              </a:defRPr>
            </a:lvl4pPr>
            <a:lvl5pPr marL="1563624">
              <a:defRPr>
                <a:latin typeface="+mn-lt"/>
                <a:ea typeface="+mn-ea"/>
                <a:cs typeface="+mn-cs"/>
              </a:defRPr>
            </a:lvl5pPr>
            <a:lvl6pPr marL="1954530">
              <a:defRPr>
                <a:latin typeface="+mn-lt"/>
                <a:ea typeface="+mn-ea"/>
                <a:cs typeface="+mn-cs"/>
              </a:defRPr>
            </a:lvl6pPr>
            <a:lvl7pPr marL="2345436">
              <a:defRPr>
                <a:latin typeface="+mn-lt"/>
                <a:ea typeface="+mn-ea"/>
                <a:cs typeface="+mn-cs"/>
              </a:defRPr>
            </a:lvl7pPr>
            <a:lvl8pPr marL="2736342">
              <a:defRPr>
                <a:latin typeface="+mn-lt"/>
                <a:ea typeface="+mn-ea"/>
                <a:cs typeface="+mn-cs"/>
              </a:defRPr>
            </a:lvl8pPr>
            <a:lvl9pPr marL="3127248">
              <a:defRPr>
                <a:latin typeface="+mn-lt"/>
                <a:ea typeface="+mn-ea"/>
                <a:cs typeface="+mn-cs"/>
              </a:defRPr>
            </a:lvl9pPr>
          </a:lstStyle>
          <a:p>
            <a:pPr algn="just" defTabSz="914339"/>
            <a:r>
              <a:rPr lang="zh-TW" altLang="en-US" sz="7424" spc="600" dirty="0">
                <a:solidFill>
                  <a:srgbClr val="E7821A"/>
                </a:solidFill>
                <a:latin typeface="Microsoft YaHei UI" panose="020B0503020204020204" pitchFamily="34" charset="-122"/>
                <a:ea typeface="Microsoft YaHei UI" panose="020B0503020204020204" pitchFamily="34" charset="-122"/>
              </a:rPr>
              <a:t>加捷與您</a:t>
            </a:r>
            <a:endParaRPr lang="en-US" altLang="zh-TW" sz="7424" spc="600" dirty="0">
              <a:solidFill>
                <a:srgbClr val="E7821A"/>
              </a:solidFill>
              <a:latin typeface="Microsoft YaHei UI" panose="020B0503020204020204" pitchFamily="34" charset="-122"/>
              <a:ea typeface="Microsoft YaHei UI" panose="020B0503020204020204" pitchFamily="34" charset="-122"/>
            </a:endParaRPr>
          </a:p>
        </p:txBody>
      </p:sp>
      <p:sp>
        <p:nvSpPr>
          <p:cNvPr id="8" name="object 2">
            <a:extLst>
              <a:ext uri="{FF2B5EF4-FFF2-40B4-BE49-F238E27FC236}">
                <a16:creationId xmlns:a16="http://schemas.microsoft.com/office/drawing/2014/main" id="{2B91C032-DF97-F544-549A-C1C6D82B2A7F}"/>
              </a:ext>
            </a:extLst>
          </p:cNvPr>
          <p:cNvSpPr txBox="1">
            <a:spLocks/>
          </p:cNvSpPr>
          <p:nvPr/>
        </p:nvSpPr>
        <p:spPr>
          <a:xfrm>
            <a:off x="2303123" y="2013633"/>
            <a:ext cx="7585755" cy="1231106"/>
          </a:xfrm>
          <a:prstGeom prst="rect">
            <a:avLst/>
          </a:prstGeom>
        </p:spPr>
        <p:txBody>
          <a:bodyPr vert="horz" wrap="square" lIns="0" tIns="0" rIns="0" bIns="0" rtlCol="0">
            <a:spAutoFit/>
          </a:bodyPr>
          <a:lstStyle>
            <a:lvl1pPr marL="0">
              <a:defRPr sz="3420" b="1" i="0">
                <a:solidFill>
                  <a:srgbClr val="613C22"/>
                </a:solidFill>
                <a:latin typeface="Microsoft YaHei UI"/>
                <a:ea typeface="+mn-ea"/>
                <a:cs typeface="Microsoft YaHei UI"/>
              </a:defRPr>
            </a:lvl1pPr>
            <a:lvl2pPr marL="390906">
              <a:defRPr>
                <a:latin typeface="+mn-lt"/>
                <a:ea typeface="+mn-ea"/>
                <a:cs typeface="+mn-cs"/>
              </a:defRPr>
            </a:lvl2pPr>
            <a:lvl3pPr marL="781812">
              <a:defRPr>
                <a:latin typeface="+mn-lt"/>
                <a:ea typeface="+mn-ea"/>
                <a:cs typeface="+mn-cs"/>
              </a:defRPr>
            </a:lvl3pPr>
            <a:lvl4pPr marL="1172718">
              <a:defRPr>
                <a:latin typeface="+mn-lt"/>
                <a:ea typeface="+mn-ea"/>
                <a:cs typeface="+mn-cs"/>
              </a:defRPr>
            </a:lvl4pPr>
            <a:lvl5pPr marL="1563624">
              <a:defRPr>
                <a:latin typeface="+mn-lt"/>
                <a:ea typeface="+mn-ea"/>
                <a:cs typeface="+mn-cs"/>
              </a:defRPr>
            </a:lvl5pPr>
            <a:lvl6pPr marL="1954530">
              <a:defRPr>
                <a:latin typeface="+mn-lt"/>
                <a:ea typeface="+mn-ea"/>
                <a:cs typeface="+mn-cs"/>
              </a:defRPr>
            </a:lvl6pPr>
            <a:lvl7pPr marL="2345436">
              <a:defRPr>
                <a:latin typeface="+mn-lt"/>
                <a:ea typeface="+mn-ea"/>
                <a:cs typeface="+mn-cs"/>
              </a:defRPr>
            </a:lvl7pPr>
            <a:lvl8pPr marL="2736342">
              <a:defRPr>
                <a:latin typeface="+mn-lt"/>
                <a:ea typeface="+mn-ea"/>
                <a:cs typeface="+mn-cs"/>
              </a:defRPr>
            </a:lvl8pPr>
            <a:lvl9pPr marL="3127248">
              <a:defRPr>
                <a:latin typeface="+mn-lt"/>
                <a:ea typeface="+mn-ea"/>
                <a:cs typeface="+mn-cs"/>
              </a:defRPr>
            </a:lvl9pPr>
          </a:lstStyle>
          <a:p>
            <a:pPr algn="ctr" defTabSz="914339"/>
            <a:r>
              <a:rPr lang="zh-TW" altLang="en-US" sz="8000" spc="600" dirty="0">
                <a:solidFill>
                  <a:srgbClr val="00A29A"/>
                </a:solidFill>
                <a:latin typeface="Microsoft YaHei UI" panose="020B0503020204020204" pitchFamily="34" charset="-122"/>
                <a:ea typeface="Microsoft YaHei UI" panose="020B0503020204020204" pitchFamily="34" charset="-122"/>
              </a:rPr>
              <a:t>謝 謝 聆 聽</a:t>
            </a:r>
            <a:endParaRPr lang="en-US" altLang="zh-TW" sz="8000" spc="600" dirty="0">
              <a:solidFill>
                <a:srgbClr val="00A29A"/>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96149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AD67B50D-B730-3B28-D8A5-1DE30C9E6E12}"/>
              </a:ext>
            </a:extLst>
          </p:cNvPr>
          <p:cNvSpPr/>
          <p:nvPr/>
        </p:nvSpPr>
        <p:spPr>
          <a:xfrm>
            <a:off x="693823" y="1819275"/>
            <a:ext cx="6858192" cy="3834873"/>
          </a:xfrm>
          <a:prstGeom prst="rect">
            <a:avLst/>
          </a:prstGeom>
          <a:solidFill>
            <a:srgbClr val="F6E4D4"/>
          </a:solidFill>
          <a:ln>
            <a:solidFill>
              <a:srgbClr val="F6E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頁尾版面配置區 2">
            <a:extLst>
              <a:ext uri="{FF2B5EF4-FFF2-40B4-BE49-F238E27FC236}">
                <a16:creationId xmlns:a16="http://schemas.microsoft.com/office/drawing/2014/main" id="{D6092DAA-03A4-FF4B-D4B8-CCCD1F436B59}"/>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Shape 170">
            <a:extLst>
              <a:ext uri="{FF2B5EF4-FFF2-40B4-BE49-F238E27FC236}">
                <a16:creationId xmlns:a16="http://schemas.microsoft.com/office/drawing/2014/main" id="{0DE8E8AF-7DBE-7F4E-4A9A-C5FCF6F8E102}"/>
              </a:ext>
            </a:extLst>
          </p:cNvPr>
          <p:cNvSpPr/>
          <p:nvPr/>
        </p:nvSpPr>
        <p:spPr>
          <a:xfrm>
            <a:off x="693823" y="2472607"/>
            <a:ext cx="2972301" cy="253434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6800"/>
            </a:lvl1pPr>
          </a:lstStyle>
          <a:p>
            <a:pPr algn="ctr">
              <a:spcBef>
                <a:spcPct val="0"/>
              </a:spcBef>
            </a:pPr>
            <a:r>
              <a:rPr lang="zh-TW" altLang="en-US" sz="8000" b="1" spc="636" dirty="0">
                <a:ln>
                  <a:solidFill>
                    <a:schemeClr val="accent4"/>
                  </a:solidFill>
                </a:ln>
                <a:solidFill>
                  <a:schemeClr val="bg1"/>
                </a:solidFill>
                <a:latin typeface="Microsoft YaHei UI" panose="020B0503020204020204" pitchFamily="34" charset="-122"/>
                <a:ea typeface="Microsoft YaHei UI" panose="020B0503020204020204" pitchFamily="34" charset="-122"/>
              </a:rPr>
              <a:t>講師介紹</a:t>
            </a:r>
            <a:endParaRPr sz="8000" b="1" spc="636" dirty="0">
              <a:ln>
                <a:solidFill>
                  <a:schemeClr val="accent4"/>
                </a:solidFill>
              </a:ln>
              <a:solidFill>
                <a:schemeClr val="bg1"/>
              </a:solidFill>
              <a:latin typeface="Microsoft YaHei UI" panose="020B0503020204020204" pitchFamily="34" charset="-122"/>
              <a:ea typeface="Microsoft YaHei UI" panose="020B0503020204020204" pitchFamily="34" charset="-122"/>
            </a:endParaRPr>
          </a:p>
        </p:txBody>
      </p:sp>
      <p:sp>
        <p:nvSpPr>
          <p:cNvPr id="5" name="標題 4">
            <a:extLst>
              <a:ext uri="{FF2B5EF4-FFF2-40B4-BE49-F238E27FC236}">
                <a16:creationId xmlns:a16="http://schemas.microsoft.com/office/drawing/2014/main" id="{9DAB00E4-61FB-98C1-1F30-DACA5CB392F7}"/>
              </a:ext>
            </a:extLst>
          </p:cNvPr>
          <p:cNvSpPr>
            <a:spLocks noGrp="1"/>
          </p:cNvSpPr>
          <p:nvPr>
            <p:ph type="title"/>
          </p:nvPr>
        </p:nvSpPr>
        <p:spPr>
          <a:xfrm>
            <a:off x="742950" y="317027"/>
            <a:ext cx="6713815" cy="1338187"/>
          </a:xfrm>
        </p:spPr>
        <p:txBody>
          <a:bodyPr/>
          <a:lstStyle/>
          <a:p>
            <a:r>
              <a:rPr lang="en-US" altLang="zh-TW" spc="300" dirty="0">
                <a:solidFill>
                  <a:srgbClr val="FF9933"/>
                </a:solidFill>
              </a:rPr>
              <a:t>112</a:t>
            </a:r>
            <a:r>
              <a:rPr lang="zh-TW" altLang="en-US" spc="300" dirty="0">
                <a:solidFill>
                  <a:srgbClr val="FF9933"/>
                </a:solidFill>
              </a:rPr>
              <a:t>年</a:t>
            </a:r>
            <a:r>
              <a:rPr lang="en-US" altLang="zh-TW" spc="300" dirty="0">
                <a:solidFill>
                  <a:srgbClr val="FF9933"/>
                </a:solidFill>
              </a:rPr>
              <a:t>12</a:t>
            </a:r>
            <a:r>
              <a:rPr lang="zh-TW" altLang="en-US" spc="300" dirty="0">
                <a:solidFill>
                  <a:srgbClr val="FF9933"/>
                </a:solidFill>
              </a:rPr>
              <a:t>月</a:t>
            </a:r>
            <a:r>
              <a:rPr lang="en-US" altLang="zh-TW" spc="300" dirty="0">
                <a:solidFill>
                  <a:srgbClr val="FF9933"/>
                </a:solidFill>
              </a:rPr>
              <a:t>12</a:t>
            </a:r>
            <a:r>
              <a:rPr lang="zh-TW" altLang="en-US" spc="300" dirty="0">
                <a:solidFill>
                  <a:srgbClr val="FF9933"/>
                </a:solidFill>
              </a:rPr>
              <a:t>日</a:t>
            </a:r>
            <a:br>
              <a:rPr lang="en-US" altLang="zh-TW" spc="300" dirty="0">
                <a:solidFill>
                  <a:srgbClr val="FFC000"/>
                </a:solidFill>
              </a:rPr>
            </a:br>
            <a:r>
              <a:rPr lang="zh-TW" altLang="en-US" spc="300" dirty="0"/>
              <a:t>高雄</a:t>
            </a:r>
            <a:r>
              <a:rPr lang="en-US" altLang="zh-TW" spc="300" dirty="0"/>
              <a:t>OPP</a:t>
            </a:r>
            <a:endParaRPr lang="zh-TW" altLang="en-US" spc="300" dirty="0"/>
          </a:p>
        </p:txBody>
      </p:sp>
      <p:sp>
        <p:nvSpPr>
          <p:cNvPr id="6" name="Shape 169">
            <a:extLst>
              <a:ext uri="{FF2B5EF4-FFF2-40B4-BE49-F238E27FC236}">
                <a16:creationId xmlns:a16="http://schemas.microsoft.com/office/drawing/2014/main" id="{D16ED9D8-91BE-819C-26EB-CC6B3181EA17}"/>
              </a:ext>
            </a:extLst>
          </p:cNvPr>
          <p:cNvSpPr/>
          <p:nvPr/>
        </p:nvSpPr>
        <p:spPr>
          <a:xfrm>
            <a:off x="3945277" y="2167807"/>
            <a:ext cx="3299009" cy="408047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8600"/>
            </a:lvl1pPr>
          </a:lstStyle>
          <a:p>
            <a:pPr>
              <a:lnSpc>
                <a:spcPts val="8000"/>
              </a:lnSpc>
            </a:pPr>
            <a:r>
              <a:rPr lang="zh-TW" altLang="en-US" sz="4800" b="1" dirty="0">
                <a:solidFill>
                  <a:srgbClr val="0BA29A"/>
                </a:solidFill>
                <a:latin typeface="微軟正黑體" panose="020B0604030504040204" pitchFamily="34" charset="-120"/>
                <a:ea typeface="微軟正黑體" panose="020B0604030504040204" pitchFamily="34" charset="-120"/>
              </a:rPr>
              <a:t>講師姓名</a:t>
            </a:r>
            <a:endParaRPr lang="en-US" altLang="zh-TW" sz="4800" b="1" dirty="0">
              <a:solidFill>
                <a:srgbClr val="0BA29A"/>
              </a:solidFill>
              <a:latin typeface="微軟正黑體" panose="020B0604030504040204" pitchFamily="34" charset="-120"/>
              <a:ea typeface="微軟正黑體" panose="020B0604030504040204" pitchFamily="34" charset="-120"/>
            </a:endParaRPr>
          </a:p>
          <a:p>
            <a:pPr>
              <a:lnSpc>
                <a:spcPts val="8000"/>
              </a:lnSpc>
            </a:pPr>
            <a:r>
              <a:rPr lang="zh-TW" altLang="en-US" sz="3733" b="1" dirty="0">
                <a:solidFill>
                  <a:srgbClr val="0BA29A"/>
                </a:solidFill>
                <a:latin typeface="微軟正黑體" panose="020B0604030504040204" pitchFamily="34" charset="-120"/>
                <a:ea typeface="微軟正黑體" panose="020B0604030504040204" pitchFamily="34" charset="-120"/>
              </a:rPr>
              <a:t>上線團隊名稱</a:t>
            </a:r>
            <a:endParaRPr lang="en-US" altLang="zh-TW" sz="3733" b="1" dirty="0">
              <a:solidFill>
                <a:srgbClr val="0BA29A"/>
              </a:solidFill>
              <a:latin typeface="微軟正黑體" panose="020B0604030504040204" pitchFamily="34" charset="-120"/>
              <a:ea typeface="微軟正黑體" panose="020B0604030504040204" pitchFamily="34" charset="-120"/>
            </a:endParaRPr>
          </a:p>
          <a:p>
            <a:pPr>
              <a:lnSpc>
                <a:spcPts val="8000"/>
              </a:lnSpc>
            </a:pPr>
            <a:r>
              <a:rPr lang="zh-TW" altLang="en-US" sz="3733" b="1" dirty="0">
                <a:latin typeface="微軟正黑體" panose="020B0604030504040204" pitchFamily="34" charset="-120"/>
                <a:ea typeface="微軟正黑體" panose="020B0604030504040204" pitchFamily="34" charset="-120"/>
              </a:rPr>
              <a:t>簡單介紹</a:t>
            </a:r>
            <a:r>
              <a:rPr lang="en-US" altLang="zh-TW" sz="3733" b="1" dirty="0">
                <a:latin typeface="微軟正黑體" panose="020B0604030504040204" pitchFamily="34" charset="-120"/>
                <a:ea typeface="微軟正黑體" panose="020B0604030504040204" pitchFamily="34" charset="-120"/>
              </a:rPr>
              <a:t>1</a:t>
            </a:r>
            <a:r>
              <a:rPr lang="zh-TW" altLang="en-US" sz="3733" b="1" dirty="0">
                <a:latin typeface="微軟正黑體" panose="020B0604030504040204" pitchFamily="34" charset="-120"/>
                <a:ea typeface="微軟正黑體" panose="020B0604030504040204" pitchFamily="34" charset="-120"/>
              </a:rPr>
              <a:t>分鐘</a:t>
            </a:r>
            <a:endParaRPr lang="en-US" altLang="zh-TW" sz="3733" b="1" dirty="0">
              <a:latin typeface="微軟正黑體" panose="020B0604030504040204" pitchFamily="34" charset="-120"/>
              <a:ea typeface="微軟正黑體" panose="020B0604030504040204" pitchFamily="34" charset="-120"/>
            </a:endParaRPr>
          </a:p>
          <a:p>
            <a:endParaRPr sz="6047" b="1" dirty="0">
              <a:solidFill>
                <a:srgbClr val="FF0000"/>
              </a:solidFill>
              <a:latin typeface="微軟正黑體" panose="020B0604030504040204" pitchFamily="34" charset="-120"/>
              <a:ea typeface="微軟正黑體" panose="020B0604030504040204" pitchFamily="34" charset="-120"/>
            </a:endParaRPr>
          </a:p>
        </p:txBody>
      </p:sp>
      <p:sp>
        <p:nvSpPr>
          <p:cNvPr id="8" name="投影片編號版面配置區 7">
            <a:extLst>
              <a:ext uri="{FF2B5EF4-FFF2-40B4-BE49-F238E27FC236}">
                <a16:creationId xmlns:a16="http://schemas.microsoft.com/office/drawing/2014/main" id="{67B9A17E-C976-28F4-376F-1B9ADD7D1181}"/>
              </a:ext>
            </a:extLst>
          </p:cNvPr>
          <p:cNvSpPr>
            <a:spLocks noGrp="1"/>
          </p:cNvSpPr>
          <p:nvPr>
            <p:ph type="sldNum" sz="quarter" idx="12"/>
          </p:nvPr>
        </p:nvSpPr>
        <p:spPr/>
        <p:txBody>
          <a:bodyPr/>
          <a:lstStyle/>
          <a:p>
            <a:r>
              <a:rPr lang="en-US" altLang="zh-TW"/>
              <a:t>-</a:t>
            </a:r>
            <a:fld id="{DF3A59C4-0246-4052-8D96-6B355BC5B9AD}" type="slidenum">
              <a:rPr lang="zh-TW" altLang="en-US" smtClean="0"/>
              <a:pPr/>
              <a:t>4</a:t>
            </a:fld>
            <a:r>
              <a:rPr lang="en-US" altLang="zh-TW"/>
              <a:t>-</a:t>
            </a:r>
            <a:endParaRPr lang="zh-TW" altLang="en-US" dirty="0"/>
          </a:p>
        </p:txBody>
      </p:sp>
      <p:sp>
        <p:nvSpPr>
          <p:cNvPr id="12" name="矩形 11">
            <a:extLst>
              <a:ext uri="{FF2B5EF4-FFF2-40B4-BE49-F238E27FC236}">
                <a16:creationId xmlns:a16="http://schemas.microsoft.com/office/drawing/2014/main" id="{C85776B7-D78D-6CCF-90D6-1FECDF691BC1}"/>
              </a:ext>
            </a:extLst>
          </p:cNvPr>
          <p:cNvSpPr/>
          <p:nvPr/>
        </p:nvSpPr>
        <p:spPr>
          <a:xfrm>
            <a:off x="7803403" y="479802"/>
            <a:ext cx="3299009" cy="517434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000" b="1" dirty="0"/>
              <a:t>講師相片欄</a:t>
            </a:r>
          </a:p>
        </p:txBody>
      </p:sp>
      <p:sp>
        <p:nvSpPr>
          <p:cNvPr id="18" name="矩形 17">
            <a:extLst>
              <a:ext uri="{FF2B5EF4-FFF2-40B4-BE49-F238E27FC236}">
                <a16:creationId xmlns:a16="http://schemas.microsoft.com/office/drawing/2014/main" id="{3417AC3F-EBA0-5F9B-B3CF-D8E81C4E3DEA}"/>
              </a:ext>
            </a:extLst>
          </p:cNvPr>
          <p:cNvSpPr/>
          <p:nvPr/>
        </p:nvSpPr>
        <p:spPr>
          <a:xfrm rot="10800000" flipH="1">
            <a:off x="3591830" y="2553116"/>
            <a:ext cx="45719" cy="2534350"/>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24" name="矩形 23">
            <a:extLst>
              <a:ext uri="{FF2B5EF4-FFF2-40B4-BE49-F238E27FC236}">
                <a16:creationId xmlns:a16="http://schemas.microsoft.com/office/drawing/2014/main" id="{3B00304E-EE71-1E52-DEE0-B2E823CCC811}"/>
              </a:ext>
            </a:extLst>
          </p:cNvPr>
          <p:cNvSpPr/>
          <p:nvPr/>
        </p:nvSpPr>
        <p:spPr>
          <a:xfrm>
            <a:off x="561975" y="2003745"/>
            <a:ext cx="6858193" cy="380075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78666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18890FE9-BC3F-28B8-A1F3-A399CD07093E}"/>
              </a:ext>
            </a:extLst>
          </p:cNvPr>
          <p:cNvSpPr/>
          <p:nvPr/>
        </p:nvSpPr>
        <p:spPr>
          <a:xfrm>
            <a:off x="0" y="1304925"/>
            <a:ext cx="5610912" cy="396091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82F454C4-F730-121E-4981-35A02BA6FEB4}"/>
              </a:ext>
            </a:extLst>
          </p:cNvPr>
          <p:cNvSpPr/>
          <p:nvPr/>
        </p:nvSpPr>
        <p:spPr>
          <a:xfrm>
            <a:off x="5762626" y="1304925"/>
            <a:ext cx="6429374" cy="3960917"/>
          </a:xfrm>
          <a:prstGeom prst="rect">
            <a:avLst/>
          </a:prstGeom>
          <a:solidFill>
            <a:srgbClr val="F6E4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頁尾版面配置區 2">
            <a:extLst>
              <a:ext uri="{FF2B5EF4-FFF2-40B4-BE49-F238E27FC236}">
                <a16:creationId xmlns:a16="http://schemas.microsoft.com/office/drawing/2014/main" id="{0997AB49-54C0-0F82-ECCB-483F753E091B}"/>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6" name="矩形 5">
            <a:extLst>
              <a:ext uri="{FF2B5EF4-FFF2-40B4-BE49-F238E27FC236}">
                <a16:creationId xmlns:a16="http://schemas.microsoft.com/office/drawing/2014/main" id="{3AE70A36-0287-B7AF-27C7-F9F10DDB519A}"/>
              </a:ext>
            </a:extLst>
          </p:cNvPr>
          <p:cNvSpPr/>
          <p:nvPr/>
        </p:nvSpPr>
        <p:spPr>
          <a:xfrm>
            <a:off x="6871287" y="1421641"/>
            <a:ext cx="4420100" cy="1354217"/>
          </a:xfrm>
          <a:prstGeom prst="rect">
            <a:avLst/>
          </a:prstGeom>
          <a:noFill/>
        </p:spPr>
        <p:txBody>
          <a:bodyPr wrap="square" lIns="121920" tIns="60960" rIns="121920" bIns="60960">
            <a:spAutoFit/>
          </a:bodyPr>
          <a:lstStyle/>
          <a:p>
            <a:pPr algn="ctr">
              <a:spcBef>
                <a:spcPct val="0"/>
              </a:spcBef>
            </a:pPr>
            <a:r>
              <a:rPr lang="zh-Hant" altLang="en-US" sz="8000" b="1" spc="636" dirty="0">
                <a:solidFill>
                  <a:schemeClr val="accent4"/>
                </a:solidFill>
                <a:latin typeface="Microsoft YaHei UI" panose="020B0503020204020204" pitchFamily="34" charset="-122"/>
                <a:ea typeface="Microsoft YaHei UI" panose="020B0503020204020204" pitchFamily="34" charset="-122"/>
              </a:rPr>
              <a:t>高齡化</a:t>
            </a:r>
            <a:endParaRPr lang="zh-TW" altLang="en-US" sz="8000" b="1" spc="636" dirty="0">
              <a:solidFill>
                <a:schemeClr val="accent4"/>
              </a:solidFill>
              <a:latin typeface="Microsoft YaHei UI" panose="020B0503020204020204" pitchFamily="34" charset="-122"/>
              <a:ea typeface="Microsoft YaHei UI" panose="020B0503020204020204" pitchFamily="34" charset="-122"/>
            </a:endParaRPr>
          </a:p>
        </p:txBody>
      </p:sp>
      <p:sp>
        <p:nvSpPr>
          <p:cNvPr id="7" name="矩形 6">
            <a:extLst>
              <a:ext uri="{FF2B5EF4-FFF2-40B4-BE49-F238E27FC236}">
                <a16:creationId xmlns:a16="http://schemas.microsoft.com/office/drawing/2014/main" id="{A649C090-0FC2-8559-6566-30E6BB0E234A}"/>
              </a:ext>
            </a:extLst>
          </p:cNvPr>
          <p:cNvSpPr/>
          <p:nvPr/>
        </p:nvSpPr>
        <p:spPr>
          <a:xfrm>
            <a:off x="732924" y="1421641"/>
            <a:ext cx="4268388" cy="1354217"/>
          </a:xfrm>
          <a:prstGeom prst="rect">
            <a:avLst/>
          </a:prstGeom>
          <a:noFill/>
        </p:spPr>
        <p:txBody>
          <a:bodyPr wrap="square" lIns="121920" tIns="60960" rIns="121920" bIns="60960">
            <a:spAutoFit/>
          </a:bodyPr>
          <a:lstStyle/>
          <a:p>
            <a:pPr algn="ctr">
              <a:spcBef>
                <a:spcPct val="0"/>
              </a:spcBef>
            </a:pPr>
            <a:r>
              <a:rPr lang="zh-Hant" altLang="en-US" sz="8000" b="1" spc="636" dirty="0">
                <a:solidFill>
                  <a:schemeClr val="accent3">
                    <a:lumMod val="60000"/>
                    <a:lumOff val="40000"/>
                  </a:schemeClr>
                </a:solidFill>
                <a:latin typeface="Microsoft YaHei UI" panose="020B0503020204020204" pitchFamily="34" charset="-122"/>
                <a:ea typeface="Microsoft YaHei UI" panose="020B0503020204020204" pitchFamily="34" charset="-122"/>
              </a:rPr>
              <a:t>少子化</a:t>
            </a:r>
            <a:endParaRPr lang="zh-TW" altLang="en-US" sz="8000" b="1" spc="636" dirty="0">
              <a:solidFill>
                <a:schemeClr val="accent3">
                  <a:lumMod val="60000"/>
                  <a:lumOff val="40000"/>
                </a:schemeClr>
              </a:solidFill>
              <a:latin typeface="Microsoft YaHei UI" panose="020B0503020204020204" pitchFamily="34" charset="-122"/>
              <a:ea typeface="Microsoft YaHei UI" panose="020B0503020204020204" pitchFamily="34" charset="-122"/>
            </a:endParaRPr>
          </a:p>
        </p:txBody>
      </p:sp>
      <p:sp>
        <p:nvSpPr>
          <p:cNvPr id="8" name="標題 2">
            <a:extLst>
              <a:ext uri="{FF2B5EF4-FFF2-40B4-BE49-F238E27FC236}">
                <a16:creationId xmlns:a16="http://schemas.microsoft.com/office/drawing/2014/main" id="{5773F03C-A216-C593-9C24-99038A6D42B2}"/>
              </a:ext>
            </a:extLst>
          </p:cNvPr>
          <p:cNvSpPr>
            <a:spLocks noGrp="1"/>
          </p:cNvSpPr>
          <p:nvPr>
            <p:ph type="title"/>
          </p:nvPr>
        </p:nvSpPr>
        <p:spPr>
          <a:xfrm>
            <a:off x="790074" y="344102"/>
            <a:ext cx="10515600" cy="669094"/>
          </a:xfrm>
        </p:spPr>
        <p:txBody>
          <a:bodyPr/>
          <a:lstStyle/>
          <a:p>
            <a:pPr algn="ctr"/>
            <a:r>
              <a:rPr lang="zh-TW" altLang="en-US" dirty="0"/>
              <a:t>現代社會兩大問題</a:t>
            </a:r>
            <a:r>
              <a:rPr lang="en-US" altLang="zh-TW" dirty="0"/>
              <a:t>!!</a:t>
            </a:r>
            <a:endParaRPr lang="zh-TW" altLang="en-US" dirty="0"/>
          </a:p>
        </p:txBody>
      </p:sp>
      <p:sp>
        <p:nvSpPr>
          <p:cNvPr id="9" name="投影片編號版面配置區 8">
            <a:extLst>
              <a:ext uri="{FF2B5EF4-FFF2-40B4-BE49-F238E27FC236}">
                <a16:creationId xmlns:a16="http://schemas.microsoft.com/office/drawing/2014/main" id="{9C7F96A8-0851-2696-1442-49971A8FD201}"/>
              </a:ext>
            </a:extLst>
          </p:cNvPr>
          <p:cNvSpPr>
            <a:spLocks noGrp="1"/>
          </p:cNvSpPr>
          <p:nvPr>
            <p:ph type="sldNum" sz="quarter" idx="12"/>
          </p:nvPr>
        </p:nvSpPr>
        <p:spPr/>
        <p:txBody>
          <a:bodyPr/>
          <a:lstStyle/>
          <a:p>
            <a:r>
              <a:rPr lang="en-US" altLang="zh-TW"/>
              <a:t>-</a:t>
            </a:r>
            <a:fld id="{DF3A59C4-0246-4052-8D96-6B355BC5B9AD}" type="slidenum">
              <a:rPr lang="zh-TW" altLang="en-US" smtClean="0"/>
              <a:pPr/>
              <a:t>5</a:t>
            </a:fld>
            <a:r>
              <a:rPr lang="en-US" altLang="zh-TW"/>
              <a:t>-</a:t>
            </a:r>
            <a:endParaRPr lang="zh-TW" altLang="en-US" dirty="0"/>
          </a:p>
        </p:txBody>
      </p:sp>
      <p:pic>
        <p:nvPicPr>
          <p:cNvPr id="12" name="圖形 11">
            <a:extLst>
              <a:ext uri="{FF2B5EF4-FFF2-40B4-BE49-F238E27FC236}">
                <a16:creationId xmlns:a16="http://schemas.microsoft.com/office/drawing/2014/main" id="{3DF8F362-C8C0-2C76-4221-5733EC4616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71799" y="2864211"/>
            <a:ext cx="4098634" cy="2160000"/>
          </a:xfrm>
          <a:prstGeom prst="rect">
            <a:avLst/>
          </a:prstGeom>
        </p:spPr>
      </p:pic>
      <p:pic>
        <p:nvPicPr>
          <p:cNvPr id="14" name="圖形 13">
            <a:extLst>
              <a:ext uri="{FF2B5EF4-FFF2-40B4-BE49-F238E27FC236}">
                <a16:creationId xmlns:a16="http://schemas.microsoft.com/office/drawing/2014/main" id="{AD385E12-E1D5-ABDE-9362-F64378AD09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4168" y="2893460"/>
            <a:ext cx="1666782" cy="2126216"/>
          </a:xfrm>
          <a:prstGeom prst="rect">
            <a:avLst/>
          </a:prstGeom>
        </p:spPr>
      </p:pic>
      <p:sp>
        <p:nvSpPr>
          <p:cNvPr id="22" name="標題 1">
            <a:extLst>
              <a:ext uri="{FF2B5EF4-FFF2-40B4-BE49-F238E27FC236}">
                <a16:creationId xmlns:a16="http://schemas.microsoft.com/office/drawing/2014/main" id="{8A8300DB-D4AF-DFC1-7293-EC3E10F9E504}"/>
              </a:ext>
            </a:extLst>
          </p:cNvPr>
          <p:cNvSpPr txBox="1">
            <a:spLocks/>
          </p:cNvSpPr>
          <p:nvPr/>
        </p:nvSpPr>
        <p:spPr>
          <a:xfrm>
            <a:off x="1611982" y="5265842"/>
            <a:ext cx="8968037" cy="615553"/>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zh-TW" altLang="en-US" sz="4000" dirty="0">
                <a:solidFill>
                  <a:schemeClr val="tx1"/>
                </a:solidFill>
              </a:rPr>
              <a:t>生不如死  出生率比死亡率低</a:t>
            </a:r>
          </a:p>
        </p:txBody>
      </p:sp>
      <p:sp>
        <p:nvSpPr>
          <p:cNvPr id="24" name="箭號: 向下 23">
            <a:extLst>
              <a:ext uri="{FF2B5EF4-FFF2-40B4-BE49-F238E27FC236}">
                <a16:creationId xmlns:a16="http://schemas.microsoft.com/office/drawing/2014/main" id="{4F838E4F-71AC-D6D2-A09A-267BD8ADE75D}"/>
              </a:ext>
            </a:extLst>
          </p:cNvPr>
          <p:cNvSpPr/>
          <p:nvPr/>
        </p:nvSpPr>
        <p:spPr>
          <a:xfrm rot="10800000">
            <a:off x="6009960" y="1817995"/>
            <a:ext cx="824829" cy="2126216"/>
          </a:xfrm>
          <a:prstGeom prst="down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箭號: 向下 24">
            <a:extLst>
              <a:ext uri="{FF2B5EF4-FFF2-40B4-BE49-F238E27FC236}">
                <a16:creationId xmlns:a16="http://schemas.microsoft.com/office/drawing/2014/main" id="{D7CDDB99-4956-4767-4C6E-F90F709B0E3A}"/>
              </a:ext>
            </a:extLst>
          </p:cNvPr>
          <p:cNvSpPr/>
          <p:nvPr/>
        </p:nvSpPr>
        <p:spPr>
          <a:xfrm>
            <a:off x="4656743" y="1817995"/>
            <a:ext cx="824829" cy="2126216"/>
          </a:xfrm>
          <a:prstGeom prst="downArrow">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0040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descr="一張含有 服裝, 人員, 男人, 人的臉孔 的圖片&#10;&#10;自動產生的描述">
            <a:extLst>
              <a:ext uri="{FF2B5EF4-FFF2-40B4-BE49-F238E27FC236}">
                <a16:creationId xmlns:a16="http://schemas.microsoft.com/office/drawing/2014/main" id="{D60158EF-47A9-8AD2-80B9-74816C270B3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23882"/>
          <a:stretch/>
        </p:blipFill>
        <p:spPr>
          <a:xfrm>
            <a:off x="-5336" y="0"/>
            <a:ext cx="12202673" cy="6195397"/>
          </a:xfrm>
          <a:prstGeom prst="rect">
            <a:avLst/>
          </a:prstGeom>
        </p:spPr>
      </p:pic>
      <p:sp>
        <p:nvSpPr>
          <p:cNvPr id="26" name="矩形 25">
            <a:extLst>
              <a:ext uri="{FF2B5EF4-FFF2-40B4-BE49-F238E27FC236}">
                <a16:creationId xmlns:a16="http://schemas.microsoft.com/office/drawing/2014/main" id="{81667354-F543-7AE5-D83A-67C1CBF8196A}"/>
              </a:ext>
            </a:extLst>
          </p:cNvPr>
          <p:cNvSpPr/>
          <p:nvPr/>
        </p:nvSpPr>
        <p:spPr>
          <a:xfrm>
            <a:off x="6581090" y="1278933"/>
            <a:ext cx="5610912" cy="2840689"/>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5" name="矩形 24">
            <a:extLst>
              <a:ext uri="{FF2B5EF4-FFF2-40B4-BE49-F238E27FC236}">
                <a16:creationId xmlns:a16="http://schemas.microsoft.com/office/drawing/2014/main" id="{ED175327-D32E-2FF8-ACCB-566357E44FD7}"/>
              </a:ext>
            </a:extLst>
          </p:cNvPr>
          <p:cNvSpPr/>
          <p:nvPr/>
        </p:nvSpPr>
        <p:spPr>
          <a:xfrm>
            <a:off x="0" y="1304925"/>
            <a:ext cx="5610912" cy="2840689"/>
          </a:xfrm>
          <a:prstGeom prst="rect">
            <a:avLst/>
          </a:prstGeom>
          <a:solidFill>
            <a:srgbClr val="C42F1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頁尾版面配置區 2">
            <a:extLst>
              <a:ext uri="{FF2B5EF4-FFF2-40B4-BE49-F238E27FC236}">
                <a16:creationId xmlns:a16="http://schemas.microsoft.com/office/drawing/2014/main" id="{08AD6E08-3678-FEC2-1CBF-10E83354D6FE}"/>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4" name="標題 1">
            <a:extLst>
              <a:ext uri="{FF2B5EF4-FFF2-40B4-BE49-F238E27FC236}">
                <a16:creationId xmlns:a16="http://schemas.microsoft.com/office/drawing/2014/main" id="{1B3C2E1C-79E0-4E9B-DAEC-8614C061A6C4}"/>
              </a:ext>
            </a:extLst>
          </p:cNvPr>
          <p:cNvSpPr>
            <a:spLocks noGrp="1"/>
          </p:cNvSpPr>
          <p:nvPr>
            <p:ph type="title"/>
          </p:nvPr>
        </p:nvSpPr>
        <p:spPr>
          <a:xfrm>
            <a:off x="838200" y="330742"/>
            <a:ext cx="10515600" cy="1338187"/>
          </a:xfrm>
        </p:spPr>
        <p:txBody>
          <a:bodyPr/>
          <a:lstStyle/>
          <a:p>
            <a:r>
              <a:rPr lang="zh-TW" altLang="en-US" dirty="0">
                <a:solidFill>
                  <a:schemeClr val="tx1"/>
                </a:solidFill>
              </a:rPr>
              <a:t>疫情過後</a:t>
            </a:r>
            <a:r>
              <a:rPr lang="en-US" altLang="zh-TW" dirty="0">
                <a:solidFill>
                  <a:schemeClr val="tx1"/>
                </a:solidFill>
              </a:rPr>
              <a:t>…</a:t>
            </a:r>
            <a:r>
              <a:rPr lang="zh-TW" altLang="en-US" dirty="0">
                <a:solidFill>
                  <a:schemeClr val="tx1"/>
                </a:solidFill>
              </a:rPr>
              <a:t>萬物齊漲，孩子自顧不暇</a:t>
            </a:r>
            <a:r>
              <a:rPr lang="en-US" altLang="zh-TW" dirty="0">
                <a:solidFill>
                  <a:schemeClr val="tx1"/>
                </a:solidFill>
              </a:rPr>
              <a:t>!</a:t>
            </a:r>
            <a:br>
              <a:rPr lang="zh-TW" altLang="en-US" dirty="0">
                <a:solidFill>
                  <a:schemeClr val="tx1"/>
                </a:solidFill>
              </a:rPr>
            </a:br>
            <a:endParaRPr lang="zh-TW" altLang="en-US" dirty="0">
              <a:solidFill>
                <a:schemeClr val="tx1"/>
              </a:solidFill>
            </a:endParaRPr>
          </a:p>
        </p:txBody>
      </p:sp>
      <p:sp>
        <p:nvSpPr>
          <p:cNvPr id="5" name="投影片編號版面配置區 4">
            <a:extLst>
              <a:ext uri="{FF2B5EF4-FFF2-40B4-BE49-F238E27FC236}">
                <a16:creationId xmlns:a16="http://schemas.microsoft.com/office/drawing/2014/main" id="{BAF2C0D6-C5DD-A40E-B87A-E8B11329D99E}"/>
              </a:ext>
            </a:extLst>
          </p:cNvPr>
          <p:cNvSpPr>
            <a:spLocks noGrp="1"/>
          </p:cNvSpPr>
          <p:nvPr>
            <p:ph type="sldNum" sz="quarter" idx="12"/>
          </p:nvPr>
        </p:nvSpPr>
        <p:spPr/>
        <p:txBody>
          <a:bodyPr/>
          <a:lstStyle/>
          <a:p>
            <a:r>
              <a:rPr lang="en-US" altLang="zh-TW"/>
              <a:t>-</a:t>
            </a:r>
            <a:fld id="{DF3A59C4-0246-4052-8D96-6B355BC5B9AD}" type="slidenum">
              <a:rPr lang="zh-TW" altLang="en-US" smtClean="0"/>
              <a:pPr/>
              <a:t>6</a:t>
            </a:fld>
            <a:r>
              <a:rPr lang="en-US" altLang="zh-TW"/>
              <a:t>-</a:t>
            </a:r>
            <a:endParaRPr lang="zh-TW" altLang="en-US" dirty="0"/>
          </a:p>
        </p:txBody>
      </p:sp>
      <p:sp>
        <p:nvSpPr>
          <p:cNvPr id="6" name="矩形 5">
            <a:extLst>
              <a:ext uri="{FF2B5EF4-FFF2-40B4-BE49-F238E27FC236}">
                <a16:creationId xmlns:a16="http://schemas.microsoft.com/office/drawing/2014/main" id="{00FD9146-5990-30CF-1D1B-7EF092E45009}"/>
              </a:ext>
            </a:extLst>
          </p:cNvPr>
          <p:cNvSpPr/>
          <p:nvPr/>
        </p:nvSpPr>
        <p:spPr>
          <a:xfrm>
            <a:off x="6559714" y="1322943"/>
            <a:ext cx="6730847" cy="2585323"/>
          </a:xfrm>
          <a:prstGeom prst="rect">
            <a:avLst/>
          </a:prstGeom>
          <a:noFill/>
        </p:spPr>
        <p:txBody>
          <a:bodyPr wrap="square" lIns="121920" tIns="60960" rIns="121920" bIns="60960">
            <a:spAutoFit/>
          </a:bodyPr>
          <a:lstStyle/>
          <a:p>
            <a:pPr algn="ctr">
              <a:spcBef>
                <a:spcPct val="0"/>
              </a:spcBef>
            </a:pPr>
            <a:r>
              <a:rPr lang="zh-TW" altLang="en-US" sz="8000" b="1" spc="636" dirty="0">
                <a:ln w="12700">
                  <a:solidFill>
                    <a:schemeClr val="bg1"/>
                  </a:solidFill>
                </a:ln>
                <a:solidFill>
                  <a:schemeClr val="accent4"/>
                </a:solidFill>
                <a:latin typeface="Microsoft YaHei UI" panose="020B0503020204020204" pitchFamily="34" charset="-122"/>
                <a:ea typeface="Microsoft YaHei UI" panose="020B0503020204020204" pitchFamily="34" charset="-122"/>
              </a:rPr>
              <a:t>老來</a:t>
            </a:r>
            <a:endParaRPr lang="en-US" altLang="zh-TW" sz="8000" b="1" spc="636" dirty="0">
              <a:ln w="12700">
                <a:solidFill>
                  <a:schemeClr val="bg1"/>
                </a:solidFill>
              </a:ln>
              <a:solidFill>
                <a:schemeClr val="accent4"/>
              </a:solidFill>
              <a:latin typeface="Microsoft YaHei UI" panose="020B0503020204020204" pitchFamily="34" charset="-122"/>
              <a:ea typeface="Microsoft YaHei UI" panose="020B0503020204020204" pitchFamily="34" charset="-122"/>
            </a:endParaRPr>
          </a:p>
          <a:p>
            <a:pPr algn="ctr">
              <a:spcBef>
                <a:spcPct val="0"/>
              </a:spcBef>
            </a:pPr>
            <a:r>
              <a:rPr lang="zh-TW" altLang="en-US" sz="8000" b="1" spc="636" dirty="0">
                <a:ln w="12700">
                  <a:solidFill>
                    <a:schemeClr val="bg1"/>
                  </a:solidFill>
                </a:ln>
                <a:solidFill>
                  <a:schemeClr val="accent4"/>
                </a:solidFill>
                <a:latin typeface="Microsoft YaHei UI" panose="020B0503020204020204" pitchFamily="34" charset="-122"/>
                <a:ea typeface="Microsoft YaHei UI" panose="020B0503020204020204" pitchFamily="34" charset="-122"/>
              </a:rPr>
              <a:t>當自強</a:t>
            </a:r>
          </a:p>
        </p:txBody>
      </p:sp>
      <p:sp>
        <p:nvSpPr>
          <p:cNvPr id="13" name="標題 7">
            <a:extLst>
              <a:ext uri="{FF2B5EF4-FFF2-40B4-BE49-F238E27FC236}">
                <a16:creationId xmlns:a16="http://schemas.microsoft.com/office/drawing/2014/main" id="{51E7CD41-993C-1ACD-3AD8-16DF87C3BE9D}"/>
              </a:ext>
            </a:extLst>
          </p:cNvPr>
          <p:cNvSpPr txBox="1">
            <a:spLocks/>
          </p:cNvSpPr>
          <p:nvPr/>
        </p:nvSpPr>
        <p:spPr>
          <a:xfrm>
            <a:off x="-234611" y="1446053"/>
            <a:ext cx="4962927" cy="2462213"/>
          </a:xfrm>
          <a:prstGeom prst="rect">
            <a:avLst/>
          </a:prstGeom>
          <a:ln>
            <a:noFill/>
          </a:ln>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zh-TW" altLang="en-US" sz="8000" dirty="0">
                <a:ln w="12700">
                  <a:noFill/>
                </a:ln>
                <a:solidFill>
                  <a:schemeClr val="bg1"/>
                </a:solidFill>
                <a:cs typeface="+mn-cs"/>
              </a:rPr>
              <a:t>化危機 </a:t>
            </a:r>
            <a:endParaRPr lang="en-US" altLang="zh-TW" sz="8000" dirty="0">
              <a:ln w="12700">
                <a:noFill/>
              </a:ln>
              <a:solidFill>
                <a:schemeClr val="bg1"/>
              </a:solidFill>
              <a:cs typeface="+mn-cs"/>
            </a:endParaRPr>
          </a:p>
          <a:p>
            <a:pPr algn="ctr"/>
            <a:r>
              <a:rPr lang="zh-TW" altLang="en-US" sz="8000" dirty="0">
                <a:ln w="12700">
                  <a:noFill/>
                </a:ln>
                <a:solidFill>
                  <a:schemeClr val="accent3">
                    <a:lumMod val="40000"/>
                    <a:lumOff val="60000"/>
                  </a:schemeClr>
                </a:solidFill>
                <a:cs typeface="+mn-cs"/>
              </a:rPr>
              <a:t>為商機</a:t>
            </a:r>
          </a:p>
        </p:txBody>
      </p:sp>
      <p:pic>
        <p:nvPicPr>
          <p:cNvPr id="22" name="圖片 21" descr="一張含有 人的臉孔, 服裝, 人員, 男人 的圖片&#10;&#10;自動產生的描述">
            <a:extLst>
              <a:ext uri="{FF2B5EF4-FFF2-40B4-BE49-F238E27FC236}">
                <a16:creationId xmlns:a16="http://schemas.microsoft.com/office/drawing/2014/main" id="{50E63D23-681F-B5BC-B7E4-6A43862F4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964" y="616135"/>
            <a:ext cx="4818072" cy="5579262"/>
          </a:xfrm>
          <a:prstGeom prst="rect">
            <a:avLst/>
          </a:prstGeom>
          <a:ln>
            <a:noFill/>
          </a:ln>
          <a:effectLst>
            <a:outerShdw blurRad="50800" dist="38100" dir="18900000" algn="bl" rotWithShape="0">
              <a:prstClr val="black">
                <a:alpha val="40000"/>
              </a:prstClr>
            </a:outerShdw>
          </a:effectLst>
        </p:spPr>
      </p:pic>
      <p:sp>
        <p:nvSpPr>
          <p:cNvPr id="8" name="Shape 169">
            <a:extLst>
              <a:ext uri="{FF2B5EF4-FFF2-40B4-BE49-F238E27FC236}">
                <a16:creationId xmlns:a16="http://schemas.microsoft.com/office/drawing/2014/main" id="{22DF54DA-29CA-BE49-F164-6D17DC322A5F}"/>
              </a:ext>
            </a:extLst>
          </p:cNvPr>
          <p:cNvSpPr/>
          <p:nvPr/>
        </p:nvSpPr>
        <p:spPr>
          <a:xfrm>
            <a:off x="2543570" y="4922252"/>
            <a:ext cx="7104861" cy="733855"/>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8600"/>
            </a:lvl1pPr>
          </a:lstStyle>
          <a:p>
            <a:pPr algn="ctr">
              <a:spcBef>
                <a:spcPct val="0"/>
              </a:spcBef>
            </a:pPr>
            <a:r>
              <a:rPr kumimoji="0" lang="zh-TW" altLang="en-US" sz="4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解決</a:t>
            </a:r>
            <a:r>
              <a:rPr sz="4300" b="1" spc="636" dirty="0" err="1">
                <a:solidFill>
                  <a:schemeClr val="accent4"/>
                </a:solidFill>
                <a:latin typeface="Microsoft YaHei UI" panose="020B0503020204020204" pitchFamily="34" charset="-122"/>
                <a:ea typeface="Microsoft YaHei UI" panose="020B0503020204020204" pitchFamily="34" charset="-122"/>
              </a:rPr>
              <a:t>高齡化</a:t>
            </a:r>
            <a:r>
              <a:rPr lang="zh-TW" altLang="en-US" sz="4300" dirty="0">
                <a:latin typeface="微軟正黑體" panose="020B0604030504040204" pitchFamily="34" charset="-120"/>
                <a:ea typeface="微軟正黑體" panose="020B0604030504040204" pitchFamily="34" charset="-120"/>
              </a:rPr>
              <a:t>＆</a:t>
            </a:r>
            <a:r>
              <a:rPr lang="zh-TW" altLang="en-US" sz="4300" b="1" spc="636" dirty="0">
                <a:solidFill>
                  <a:schemeClr val="accent3">
                    <a:lumMod val="60000"/>
                    <a:lumOff val="40000"/>
                  </a:schemeClr>
                </a:solidFill>
                <a:latin typeface="Microsoft YaHei UI" panose="020B0503020204020204" pitchFamily="34" charset="-122"/>
                <a:ea typeface="Microsoft YaHei UI" panose="020B0503020204020204" pitchFamily="34" charset="-122"/>
              </a:rPr>
              <a:t>少子化</a:t>
            </a:r>
            <a:r>
              <a:rPr lang="zh-TW" altLang="en-US" sz="4300" dirty="0">
                <a:solidFill>
                  <a:prstClr val="black"/>
                </a:solidFill>
                <a:latin typeface="微軟正黑體" panose="020B0604030504040204" pitchFamily="34" charset="-120"/>
                <a:ea typeface="微軟正黑體" panose="020B0604030504040204" pitchFamily="34" charset="-120"/>
              </a:rPr>
              <a:t>問題</a:t>
            </a:r>
          </a:p>
        </p:txBody>
      </p:sp>
    </p:spTree>
    <p:extLst>
      <p:ext uri="{BB962C8B-B14F-4D97-AF65-F5344CB8AC3E}">
        <p14:creationId xmlns:p14="http://schemas.microsoft.com/office/powerpoint/2010/main" val="387993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一張含有 人員, 體育, 足部穿著, 服裝 的圖片&#10;&#10;自動產生的描述">
            <a:extLst>
              <a:ext uri="{FF2B5EF4-FFF2-40B4-BE49-F238E27FC236}">
                <a16:creationId xmlns:a16="http://schemas.microsoft.com/office/drawing/2014/main" id="{643735B5-F912-FC28-3E03-FB52D363577C}"/>
              </a:ext>
            </a:extLst>
          </p:cNvPr>
          <p:cNvPicPr>
            <a:picLocks noChangeAspect="1"/>
          </p:cNvPicPr>
          <p:nvPr/>
        </p:nvPicPr>
        <p:blipFill rotWithShape="1">
          <a:blip r:embed="rId2">
            <a:extLst>
              <a:ext uri="{28A0092B-C50C-407E-A947-70E740481C1C}">
                <a14:useLocalDpi xmlns:a14="http://schemas.microsoft.com/office/drawing/2010/main" val="0"/>
              </a:ext>
            </a:extLst>
          </a:blip>
          <a:srcRect b="9289"/>
          <a:stretch/>
        </p:blipFill>
        <p:spPr>
          <a:xfrm>
            <a:off x="7615877" y="0"/>
            <a:ext cx="4576123" cy="6220940"/>
          </a:xfrm>
          <a:prstGeom prst="rect">
            <a:avLst/>
          </a:prstGeom>
        </p:spPr>
      </p:pic>
      <p:sp>
        <p:nvSpPr>
          <p:cNvPr id="3" name="頁尾版面配置區 2">
            <a:extLst>
              <a:ext uri="{FF2B5EF4-FFF2-40B4-BE49-F238E27FC236}">
                <a16:creationId xmlns:a16="http://schemas.microsoft.com/office/drawing/2014/main" id="{A352D751-9198-102E-BD3B-53CE1DEED2C0}"/>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標題 4">
            <a:extLst>
              <a:ext uri="{FF2B5EF4-FFF2-40B4-BE49-F238E27FC236}">
                <a16:creationId xmlns:a16="http://schemas.microsoft.com/office/drawing/2014/main" id="{40CF8D43-E163-C63B-ACF2-03686E0B0C2F}"/>
              </a:ext>
            </a:extLst>
          </p:cNvPr>
          <p:cNvSpPr>
            <a:spLocks noGrp="1"/>
          </p:cNvSpPr>
          <p:nvPr>
            <p:ph type="title"/>
          </p:nvPr>
        </p:nvSpPr>
        <p:spPr>
          <a:xfrm>
            <a:off x="1312552" y="1008535"/>
            <a:ext cx="10515600" cy="2569934"/>
          </a:xfrm>
        </p:spPr>
        <p:txBody>
          <a:bodyPr/>
          <a:lstStyle/>
          <a:p>
            <a:r>
              <a:rPr lang="zh-TW" altLang="en-US" sz="4350" dirty="0">
                <a:solidFill>
                  <a:schemeClr val="tx1"/>
                </a:solidFill>
                <a:cs typeface="+mn-cs"/>
              </a:rPr>
              <a:t>高齡需要</a:t>
            </a:r>
            <a:br>
              <a:rPr lang="en-US" altLang="zh-TW" sz="8000" dirty="0">
                <a:solidFill>
                  <a:schemeClr val="accent4"/>
                </a:solidFill>
                <a:cs typeface="+mn-cs"/>
              </a:rPr>
            </a:br>
            <a:r>
              <a:rPr lang="zh-TW" altLang="en-US" sz="8000" dirty="0">
                <a:cs typeface="+mn-cs"/>
              </a:rPr>
              <a:t>健康</a:t>
            </a:r>
            <a:r>
              <a:rPr lang="zh-TW" altLang="en-US" sz="8000" dirty="0">
                <a:solidFill>
                  <a:schemeClr val="accent4"/>
                </a:solidFill>
                <a:cs typeface="+mn-cs"/>
              </a:rPr>
              <a:t> </a:t>
            </a:r>
            <a:r>
              <a:rPr lang="zh-TW" altLang="en-US" sz="4350" dirty="0">
                <a:solidFill>
                  <a:schemeClr val="tx1"/>
                </a:solidFill>
                <a:cs typeface="+mn-cs"/>
              </a:rPr>
              <a:t>與</a:t>
            </a:r>
            <a:r>
              <a:rPr lang="zh-TW" altLang="en-US" sz="8000" dirty="0">
                <a:solidFill>
                  <a:schemeClr val="accent4"/>
                </a:solidFill>
                <a:cs typeface="+mn-cs"/>
              </a:rPr>
              <a:t> </a:t>
            </a:r>
            <a:r>
              <a:rPr lang="zh-TW" altLang="en-US" sz="8000" dirty="0">
                <a:solidFill>
                  <a:srgbClr val="FF9933"/>
                </a:solidFill>
                <a:cs typeface="+mn-cs"/>
              </a:rPr>
              <a:t>活力</a:t>
            </a:r>
            <a:br>
              <a:rPr lang="en-US" altLang="zh-TW" sz="8000" dirty="0">
                <a:solidFill>
                  <a:schemeClr val="accent4"/>
                </a:solidFill>
                <a:cs typeface="+mn-cs"/>
              </a:rPr>
            </a:br>
            <a:r>
              <a:rPr lang="zh-TW" altLang="en-US" sz="4350" dirty="0">
                <a:solidFill>
                  <a:schemeClr val="tx1"/>
                </a:solidFill>
                <a:cs typeface="+mn-cs"/>
              </a:rPr>
              <a:t>避免成為負擔</a:t>
            </a:r>
          </a:p>
        </p:txBody>
      </p:sp>
      <p:sp>
        <p:nvSpPr>
          <p:cNvPr id="7" name="投影片編號版面配置區 6">
            <a:extLst>
              <a:ext uri="{FF2B5EF4-FFF2-40B4-BE49-F238E27FC236}">
                <a16:creationId xmlns:a16="http://schemas.microsoft.com/office/drawing/2014/main" id="{FC5747C0-D2BA-FF33-A0A0-74004B19FC1A}"/>
              </a:ext>
            </a:extLst>
          </p:cNvPr>
          <p:cNvSpPr>
            <a:spLocks noGrp="1"/>
          </p:cNvSpPr>
          <p:nvPr>
            <p:ph type="sldNum" sz="quarter" idx="12"/>
          </p:nvPr>
        </p:nvSpPr>
        <p:spPr/>
        <p:txBody>
          <a:bodyPr/>
          <a:lstStyle/>
          <a:p>
            <a:r>
              <a:rPr lang="en-US" altLang="zh-TW"/>
              <a:t>-</a:t>
            </a:r>
            <a:fld id="{DF3A59C4-0246-4052-8D96-6B355BC5B9AD}" type="slidenum">
              <a:rPr lang="zh-TW" altLang="en-US" smtClean="0"/>
              <a:pPr/>
              <a:t>7</a:t>
            </a:fld>
            <a:r>
              <a:rPr lang="en-US" altLang="zh-TW"/>
              <a:t>-</a:t>
            </a:r>
            <a:endParaRPr lang="zh-TW" altLang="en-US" dirty="0"/>
          </a:p>
        </p:txBody>
      </p:sp>
      <p:sp>
        <p:nvSpPr>
          <p:cNvPr id="22" name="矩形 21">
            <a:extLst>
              <a:ext uri="{FF2B5EF4-FFF2-40B4-BE49-F238E27FC236}">
                <a16:creationId xmlns:a16="http://schemas.microsoft.com/office/drawing/2014/main" id="{0F32904D-4F8C-DDCE-2731-700F9F50BB19}"/>
              </a:ext>
            </a:extLst>
          </p:cNvPr>
          <p:cNvSpPr/>
          <p:nvPr/>
        </p:nvSpPr>
        <p:spPr>
          <a:xfrm rot="5400000">
            <a:off x="-293400" y="2218268"/>
            <a:ext cx="2569934" cy="150467"/>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Tree>
    <p:extLst>
      <p:ext uri="{BB962C8B-B14F-4D97-AF65-F5344CB8AC3E}">
        <p14:creationId xmlns:p14="http://schemas.microsoft.com/office/powerpoint/2010/main" val="330624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descr="一張含有 天空, 服裝, 人員, 人的臉孔 的圖片&#10;&#10;自動產生的描述">
            <a:extLst>
              <a:ext uri="{FF2B5EF4-FFF2-40B4-BE49-F238E27FC236}">
                <a16:creationId xmlns:a16="http://schemas.microsoft.com/office/drawing/2014/main" id="{FCC493DB-49FB-BC58-1C92-CF3B6BEBDB6E}"/>
              </a:ext>
            </a:extLst>
          </p:cNvPr>
          <p:cNvPicPr>
            <a:picLocks noChangeAspect="1"/>
          </p:cNvPicPr>
          <p:nvPr/>
        </p:nvPicPr>
        <p:blipFill rotWithShape="1">
          <a:blip r:embed="rId2">
            <a:extLst>
              <a:ext uri="{28A0092B-C50C-407E-A947-70E740481C1C}">
                <a14:useLocalDpi xmlns:a14="http://schemas.microsoft.com/office/drawing/2010/main" val="0"/>
              </a:ext>
            </a:extLst>
          </a:blip>
          <a:srcRect l="-1" r="69136"/>
          <a:stretch/>
        </p:blipFill>
        <p:spPr>
          <a:xfrm flipH="1">
            <a:off x="-1" y="-10125"/>
            <a:ext cx="2875547" cy="6210968"/>
          </a:xfrm>
          <a:prstGeom prst="rect">
            <a:avLst/>
          </a:prstGeom>
        </p:spPr>
      </p:pic>
      <p:pic>
        <p:nvPicPr>
          <p:cNvPr id="17" name="圖片 16" descr="一張含有 天空, 服裝, 人員, 人的臉孔 的圖片&#10;&#10;自動產生的描述">
            <a:extLst>
              <a:ext uri="{FF2B5EF4-FFF2-40B4-BE49-F238E27FC236}">
                <a16:creationId xmlns:a16="http://schemas.microsoft.com/office/drawing/2014/main" id="{7572FF6B-1307-94EE-D035-C6E3F20F8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547" y="-10125"/>
            <a:ext cx="9316452" cy="6210968"/>
          </a:xfrm>
          <a:prstGeom prst="rect">
            <a:avLst/>
          </a:prstGeom>
        </p:spPr>
      </p:pic>
      <p:sp>
        <p:nvSpPr>
          <p:cNvPr id="3" name="頁尾版面配置區 2">
            <a:extLst>
              <a:ext uri="{FF2B5EF4-FFF2-40B4-BE49-F238E27FC236}">
                <a16:creationId xmlns:a16="http://schemas.microsoft.com/office/drawing/2014/main" id="{44C2F508-CB10-75FB-D58C-CCFE29C73678}"/>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0562E0A6-5C64-D806-295C-FB41393B0D30}"/>
              </a:ext>
            </a:extLst>
          </p:cNvPr>
          <p:cNvSpPr>
            <a:spLocks noGrp="1"/>
          </p:cNvSpPr>
          <p:nvPr>
            <p:ph type="sldNum" sz="quarter" idx="12"/>
          </p:nvPr>
        </p:nvSpPr>
        <p:spPr/>
        <p:txBody>
          <a:bodyPr/>
          <a:lstStyle/>
          <a:p>
            <a:r>
              <a:rPr lang="en-US" altLang="zh-TW"/>
              <a:t>-</a:t>
            </a:r>
            <a:fld id="{DF3A59C4-0246-4052-8D96-6B355BC5B9AD}" type="slidenum">
              <a:rPr lang="zh-TW" altLang="en-US" smtClean="0"/>
              <a:pPr/>
              <a:t>8</a:t>
            </a:fld>
            <a:r>
              <a:rPr lang="en-US" altLang="zh-TW"/>
              <a:t>-</a:t>
            </a:r>
            <a:endParaRPr lang="zh-TW" altLang="en-US" dirty="0"/>
          </a:p>
        </p:txBody>
      </p:sp>
      <p:sp>
        <p:nvSpPr>
          <p:cNvPr id="6" name="標題 4">
            <a:extLst>
              <a:ext uri="{FF2B5EF4-FFF2-40B4-BE49-F238E27FC236}">
                <a16:creationId xmlns:a16="http://schemas.microsoft.com/office/drawing/2014/main" id="{3F813DDB-BCF6-83DA-FF3A-FA2D686A63CC}"/>
              </a:ext>
            </a:extLst>
          </p:cNvPr>
          <p:cNvSpPr txBox="1">
            <a:spLocks/>
          </p:cNvSpPr>
          <p:nvPr/>
        </p:nvSpPr>
        <p:spPr>
          <a:xfrm>
            <a:off x="1312552" y="1008535"/>
            <a:ext cx="10515600" cy="3801041"/>
          </a:xfrm>
          <a:prstGeom prst="rect">
            <a:avLst/>
          </a:prstGeom>
        </p:spPr>
        <p:txBody>
          <a:bodyPr vert="horz" wrap="square" lIns="0" tIns="0" rIns="0" bIns="0" rtlCol="0">
            <a:spAutoFit/>
          </a:bodyPr>
          <a:lstStyle>
            <a:lvl1pPr algn="l" defTabSz="457200" rtl="0" eaLnBrk="1" latinLnBrk="0" hangingPunct="1">
              <a:spcBef>
                <a:spcPct val="0"/>
              </a:spcBef>
              <a:buNone/>
              <a:defRPr lang="zh-TW" altLang="en-US" sz="4348" b="1" i="0" kern="1200" spc="636" dirty="0">
                <a:solidFill>
                  <a:srgbClr val="0BA29A"/>
                </a:solidFill>
                <a:latin typeface="Microsoft YaHei UI" panose="020B0503020204020204" pitchFamily="34" charset="-122"/>
                <a:ea typeface="Microsoft YaHei UI" panose="020B0503020204020204" pitchFamily="34" charset="-122"/>
                <a:cs typeface="Microsoft YaHei U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4350" dirty="0">
                <a:solidFill>
                  <a:schemeClr val="tx1"/>
                </a:solidFill>
                <a:cs typeface="+mn-cs"/>
              </a:rPr>
              <a:t>少子需要</a:t>
            </a:r>
            <a:br>
              <a:rPr lang="zh-TW" altLang="en-US" sz="8000" dirty="0">
                <a:solidFill>
                  <a:schemeClr val="accent4"/>
                </a:solidFill>
                <a:cs typeface="+mn-cs"/>
              </a:rPr>
            </a:br>
            <a:r>
              <a:rPr lang="zh-TW" altLang="en-US" sz="8000" dirty="0">
                <a:solidFill>
                  <a:srgbClr val="FF9933"/>
                </a:solidFill>
              </a:rPr>
              <a:t>財富自由</a:t>
            </a:r>
            <a:br>
              <a:rPr lang="zh-TW" altLang="en-US" sz="8000" dirty="0">
                <a:solidFill>
                  <a:schemeClr val="accent4"/>
                </a:solidFill>
                <a:cs typeface="+mn-cs"/>
              </a:rPr>
            </a:br>
            <a:r>
              <a:rPr lang="zh-TW" altLang="en-US" sz="4350" dirty="0">
                <a:solidFill>
                  <a:schemeClr val="tx1"/>
                </a:solidFill>
              </a:rPr>
              <a:t>享受</a:t>
            </a:r>
            <a:endParaRPr lang="en-US" altLang="zh-TW" sz="4350" dirty="0">
              <a:solidFill>
                <a:schemeClr val="tx1"/>
              </a:solidFill>
            </a:endParaRPr>
          </a:p>
          <a:p>
            <a:r>
              <a:rPr lang="zh-TW" altLang="en-US" sz="8000" dirty="0"/>
              <a:t>非凡人生</a:t>
            </a:r>
          </a:p>
        </p:txBody>
      </p:sp>
      <p:sp>
        <p:nvSpPr>
          <p:cNvPr id="7" name="矩形 6">
            <a:extLst>
              <a:ext uri="{FF2B5EF4-FFF2-40B4-BE49-F238E27FC236}">
                <a16:creationId xmlns:a16="http://schemas.microsoft.com/office/drawing/2014/main" id="{C183369D-64E6-FEE0-DD65-8AF0EA407F9A}"/>
              </a:ext>
            </a:extLst>
          </p:cNvPr>
          <p:cNvSpPr/>
          <p:nvPr/>
        </p:nvSpPr>
        <p:spPr>
          <a:xfrm rot="5400000">
            <a:off x="-877838" y="2824834"/>
            <a:ext cx="3801042" cy="168443"/>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Tree>
    <p:extLst>
      <p:ext uri="{BB962C8B-B14F-4D97-AF65-F5344CB8AC3E}">
        <p14:creationId xmlns:p14="http://schemas.microsoft.com/office/powerpoint/2010/main" val="1910159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圖形 50">
            <a:extLst>
              <a:ext uri="{FF2B5EF4-FFF2-40B4-BE49-F238E27FC236}">
                <a16:creationId xmlns:a16="http://schemas.microsoft.com/office/drawing/2014/main" id="{2ABB1CB4-E86E-92BF-757E-7F89E5232F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1675" y="219073"/>
            <a:ext cx="6801954" cy="5983200"/>
          </a:xfrm>
          <a:prstGeom prst="rect">
            <a:avLst/>
          </a:prstGeom>
        </p:spPr>
      </p:pic>
      <p:sp>
        <p:nvSpPr>
          <p:cNvPr id="2" name="標題 1">
            <a:extLst>
              <a:ext uri="{FF2B5EF4-FFF2-40B4-BE49-F238E27FC236}">
                <a16:creationId xmlns:a16="http://schemas.microsoft.com/office/drawing/2014/main" id="{ABCC89C0-36C8-2F8F-964C-F7198511A0D5}"/>
              </a:ext>
            </a:extLst>
          </p:cNvPr>
          <p:cNvSpPr>
            <a:spLocks noGrp="1"/>
          </p:cNvSpPr>
          <p:nvPr>
            <p:ph type="title"/>
          </p:nvPr>
        </p:nvSpPr>
        <p:spPr/>
        <p:txBody>
          <a:bodyPr/>
          <a:lstStyle/>
          <a:p>
            <a:r>
              <a:rPr lang="zh-TW" altLang="en-US" dirty="0"/>
              <a:t>人類財富的演化</a:t>
            </a:r>
          </a:p>
        </p:txBody>
      </p:sp>
      <p:sp>
        <p:nvSpPr>
          <p:cNvPr id="3" name="頁尾版面配置區 2">
            <a:extLst>
              <a:ext uri="{FF2B5EF4-FFF2-40B4-BE49-F238E27FC236}">
                <a16:creationId xmlns:a16="http://schemas.microsoft.com/office/drawing/2014/main" id="{6AB51582-FCD8-D8B5-80DE-5AADB8784D2F}"/>
              </a:ext>
            </a:extLst>
          </p:cNvPr>
          <p:cNvSpPr>
            <a:spLocks noGrp="1"/>
          </p:cNvSpPr>
          <p:nvPr>
            <p:ph type="ftr" sz="quarter" idx="3"/>
          </p:nvPr>
        </p:nvSpPr>
        <p:spPr/>
        <p:txBody>
          <a:bodyPr/>
          <a:lstStyle/>
          <a:p>
            <a:r>
              <a:rPr lang="en-US" altLang="zh-TW"/>
              <a:t>OPP-</a:t>
            </a:r>
            <a:r>
              <a:rPr lang="zh-TW" altLang="en-US"/>
              <a:t>財富自由課程專用簡報</a:t>
            </a:r>
            <a:r>
              <a:rPr lang="en-US" altLang="zh-TW"/>
              <a:t>20240411</a:t>
            </a:r>
            <a:endParaRPr lang="zh-TW" altLang="en-US" dirty="0"/>
          </a:p>
        </p:txBody>
      </p:sp>
      <p:sp>
        <p:nvSpPr>
          <p:cNvPr id="5" name="投影片編號版面配置區 4">
            <a:extLst>
              <a:ext uri="{FF2B5EF4-FFF2-40B4-BE49-F238E27FC236}">
                <a16:creationId xmlns:a16="http://schemas.microsoft.com/office/drawing/2014/main" id="{708CC549-7E6B-980A-2F33-DAA9E695CB43}"/>
              </a:ext>
            </a:extLst>
          </p:cNvPr>
          <p:cNvSpPr>
            <a:spLocks noGrp="1"/>
          </p:cNvSpPr>
          <p:nvPr>
            <p:ph type="sldNum" sz="quarter" idx="12"/>
          </p:nvPr>
        </p:nvSpPr>
        <p:spPr/>
        <p:txBody>
          <a:bodyPr/>
          <a:lstStyle/>
          <a:p>
            <a:r>
              <a:rPr lang="en-US" altLang="zh-TW"/>
              <a:t>-</a:t>
            </a:r>
            <a:fld id="{DF3A59C4-0246-4052-8D96-6B355BC5B9AD}" type="slidenum">
              <a:rPr lang="zh-TW" altLang="en-US" smtClean="0"/>
              <a:pPr/>
              <a:t>9</a:t>
            </a:fld>
            <a:r>
              <a:rPr lang="en-US" altLang="zh-TW"/>
              <a:t>-</a:t>
            </a:r>
            <a:endParaRPr lang="zh-TW" altLang="en-US" dirty="0"/>
          </a:p>
        </p:txBody>
      </p:sp>
      <p:sp>
        <p:nvSpPr>
          <p:cNvPr id="6" name="矩形 5">
            <a:extLst>
              <a:ext uri="{FF2B5EF4-FFF2-40B4-BE49-F238E27FC236}">
                <a16:creationId xmlns:a16="http://schemas.microsoft.com/office/drawing/2014/main" id="{6E3AEBB7-4D70-9E8F-28A3-9FE43703EF39}"/>
              </a:ext>
            </a:extLst>
          </p:cNvPr>
          <p:cNvSpPr/>
          <p:nvPr/>
        </p:nvSpPr>
        <p:spPr>
          <a:xfrm rot="5400000">
            <a:off x="12671" y="455987"/>
            <a:ext cx="1080000" cy="168026"/>
          </a:xfrm>
          <a:prstGeom prst="rect">
            <a:avLst/>
          </a:prstGeom>
          <a:solidFill>
            <a:srgbClr val="FAD4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noFill/>
              </a:ln>
            </a:endParaRPr>
          </a:p>
        </p:txBody>
      </p:sp>
      <p:sp>
        <p:nvSpPr>
          <p:cNvPr id="7" name="文字方塊 6">
            <a:extLst>
              <a:ext uri="{FF2B5EF4-FFF2-40B4-BE49-F238E27FC236}">
                <a16:creationId xmlns:a16="http://schemas.microsoft.com/office/drawing/2014/main" id="{B68072E2-6185-7909-7951-51742A79E426}"/>
              </a:ext>
            </a:extLst>
          </p:cNvPr>
          <p:cNvSpPr txBox="1"/>
          <p:nvPr/>
        </p:nvSpPr>
        <p:spPr>
          <a:xfrm>
            <a:off x="1005272" y="1786655"/>
            <a:ext cx="3073277" cy="1323439"/>
          </a:xfrm>
          <a:prstGeom prst="rect">
            <a:avLst/>
          </a:prstGeom>
          <a:noFill/>
        </p:spPr>
        <p:txBody>
          <a:bodyPr wrap="none" rtlCol="0">
            <a:spAutoFit/>
          </a:bodyPr>
          <a:lstStyle/>
          <a:p>
            <a:r>
              <a:rPr lang="zh-TW" altLang="en-US" sz="3000" b="1" dirty="0">
                <a:solidFill>
                  <a:srgbClr val="414042"/>
                </a:solidFill>
                <a:latin typeface="Microsoft JhengHei"/>
                <a:ea typeface="Microsoft JhengHei"/>
              </a:rPr>
              <a:t>保羅</a:t>
            </a:r>
            <a:r>
              <a:rPr lang="en-US" altLang="zh-TW" sz="3000" b="1" dirty="0">
                <a:solidFill>
                  <a:srgbClr val="414042"/>
                </a:solidFill>
                <a:latin typeface="Microsoft JhengHei"/>
                <a:ea typeface="Microsoft JhengHei"/>
              </a:rPr>
              <a:t>·</a:t>
            </a:r>
            <a:r>
              <a:rPr lang="zh-TW" altLang="en-US" sz="3000" b="1" dirty="0">
                <a:solidFill>
                  <a:srgbClr val="414042"/>
                </a:solidFill>
                <a:latin typeface="Microsoft JhengHei"/>
                <a:ea typeface="Microsoft JhengHei"/>
              </a:rPr>
              <a:t>贊恩</a:t>
            </a:r>
            <a:r>
              <a:rPr lang="en-US" altLang="zh-TW" sz="3000" b="1" dirty="0">
                <a:solidFill>
                  <a:srgbClr val="414042"/>
                </a:solidFill>
                <a:latin typeface="Microsoft JhengHei"/>
                <a:ea typeface="Microsoft JhengHei"/>
              </a:rPr>
              <a:t>·</a:t>
            </a:r>
            <a:r>
              <a:rPr lang="zh-TW" altLang="en-US" sz="3000" b="1" dirty="0">
                <a:solidFill>
                  <a:srgbClr val="414042"/>
                </a:solidFill>
                <a:latin typeface="Microsoft JhengHei"/>
                <a:ea typeface="Microsoft JhengHei"/>
              </a:rPr>
              <a:t>皮爾澤</a:t>
            </a:r>
          </a:p>
          <a:p>
            <a:r>
              <a:rPr lang="en-US" altLang="zh-TW" sz="2000" b="1" dirty="0">
                <a:solidFill>
                  <a:srgbClr val="414042"/>
                </a:solidFill>
                <a:latin typeface="Microsoft JhengHei"/>
                <a:ea typeface="Microsoft JhengHei"/>
              </a:rPr>
              <a:t>Paul Zane Pilzer</a:t>
            </a:r>
          </a:p>
          <a:p>
            <a:r>
              <a:rPr lang="zh-TW" altLang="en-US" sz="3000" b="1" dirty="0">
                <a:solidFill>
                  <a:srgbClr val="414042"/>
                </a:solidFill>
                <a:latin typeface="Microsoft JhengHei"/>
                <a:ea typeface="Microsoft JhengHei"/>
              </a:rPr>
              <a:t>美國經濟學家</a:t>
            </a:r>
          </a:p>
        </p:txBody>
      </p:sp>
      <p:sp>
        <p:nvSpPr>
          <p:cNvPr id="8" name="文字方塊 7">
            <a:extLst>
              <a:ext uri="{FF2B5EF4-FFF2-40B4-BE49-F238E27FC236}">
                <a16:creationId xmlns:a16="http://schemas.microsoft.com/office/drawing/2014/main" id="{E4776E1A-EE98-A880-3395-271F8CBAD241}"/>
              </a:ext>
            </a:extLst>
          </p:cNvPr>
          <p:cNvSpPr txBox="1"/>
          <p:nvPr/>
        </p:nvSpPr>
        <p:spPr>
          <a:xfrm>
            <a:off x="7414471" y="1402631"/>
            <a:ext cx="4426212" cy="630942"/>
          </a:xfrm>
          <a:prstGeom prst="rect">
            <a:avLst/>
          </a:prstGeom>
          <a:noFill/>
        </p:spPr>
        <p:txBody>
          <a:bodyPr wrap="none" rtlCol="0">
            <a:spAutoFit/>
          </a:bodyPr>
          <a:lstStyle/>
          <a:p>
            <a:r>
              <a:rPr lang="zh-TW" altLang="en-US" sz="3500" b="1" spc="300" dirty="0">
                <a:solidFill>
                  <a:srgbClr val="F39800"/>
                </a:solidFill>
                <a:latin typeface="Microsoft YaHei UI" panose="020B0503020204020204" pitchFamily="34" charset="-122"/>
                <a:ea typeface="Microsoft YaHei UI" panose="020B0503020204020204" pitchFamily="34" charset="-122"/>
              </a:rPr>
              <a:t>第六波  銀髮族市場</a:t>
            </a:r>
          </a:p>
        </p:txBody>
      </p:sp>
      <p:sp>
        <p:nvSpPr>
          <p:cNvPr id="13" name="文字方塊 12">
            <a:extLst>
              <a:ext uri="{FF2B5EF4-FFF2-40B4-BE49-F238E27FC236}">
                <a16:creationId xmlns:a16="http://schemas.microsoft.com/office/drawing/2014/main" id="{30189676-FB86-23D3-6146-F58F2788E3C9}"/>
              </a:ext>
            </a:extLst>
          </p:cNvPr>
          <p:cNvSpPr txBox="1"/>
          <p:nvPr/>
        </p:nvSpPr>
        <p:spPr>
          <a:xfrm>
            <a:off x="3077315" y="5406389"/>
            <a:ext cx="1973617" cy="369332"/>
          </a:xfrm>
          <a:prstGeom prst="rect">
            <a:avLst/>
          </a:prstGeom>
          <a:noFill/>
        </p:spPr>
        <p:txBody>
          <a:bodyPr wrap="none" rtlCol="0">
            <a:spAutoFit/>
          </a:bodyPr>
          <a:lstStyle/>
          <a:p>
            <a:r>
              <a:rPr lang="zh-TW" altLang="en-US" sz="1800" b="1" dirty="0">
                <a:solidFill>
                  <a:srgbClr val="73C07C"/>
                </a:solidFill>
                <a:latin typeface="Microsoft JhengHei"/>
                <a:ea typeface="Microsoft JhengHei"/>
              </a:rPr>
              <a:t>第一波   農業時代</a:t>
            </a:r>
          </a:p>
        </p:txBody>
      </p:sp>
      <p:sp>
        <p:nvSpPr>
          <p:cNvPr id="14" name="文字方塊 13">
            <a:extLst>
              <a:ext uri="{FF2B5EF4-FFF2-40B4-BE49-F238E27FC236}">
                <a16:creationId xmlns:a16="http://schemas.microsoft.com/office/drawing/2014/main" id="{68EACA87-AF55-9AF2-0DC6-4C231251224B}"/>
              </a:ext>
            </a:extLst>
          </p:cNvPr>
          <p:cNvSpPr txBox="1"/>
          <p:nvPr/>
        </p:nvSpPr>
        <p:spPr>
          <a:xfrm>
            <a:off x="3944396" y="4602038"/>
            <a:ext cx="1973617" cy="369332"/>
          </a:xfrm>
          <a:prstGeom prst="rect">
            <a:avLst/>
          </a:prstGeom>
          <a:noFill/>
        </p:spPr>
        <p:txBody>
          <a:bodyPr wrap="none" rtlCol="0">
            <a:spAutoFit/>
          </a:bodyPr>
          <a:lstStyle/>
          <a:p>
            <a:r>
              <a:rPr lang="zh-TW" altLang="en-US" sz="1800" b="1" dirty="0">
                <a:solidFill>
                  <a:srgbClr val="737373"/>
                </a:solidFill>
                <a:latin typeface="Microsoft JhengHei"/>
                <a:ea typeface="Microsoft JhengHei"/>
              </a:rPr>
              <a:t>第二波</a:t>
            </a:r>
            <a:r>
              <a:rPr lang="zh-TW" altLang="en-US" b="1" dirty="0">
                <a:solidFill>
                  <a:srgbClr val="737373"/>
                </a:solidFill>
                <a:latin typeface="Microsoft JhengHei"/>
                <a:ea typeface="Microsoft JhengHei"/>
              </a:rPr>
              <a:t>   </a:t>
            </a:r>
            <a:r>
              <a:rPr lang="zh-TW" altLang="en-US" sz="1800" b="1" dirty="0">
                <a:solidFill>
                  <a:srgbClr val="737373"/>
                </a:solidFill>
                <a:latin typeface="Microsoft JhengHei"/>
                <a:ea typeface="Microsoft JhengHei"/>
              </a:rPr>
              <a:t>工業時代</a:t>
            </a:r>
          </a:p>
        </p:txBody>
      </p:sp>
      <p:sp>
        <p:nvSpPr>
          <p:cNvPr id="15" name="文字方塊 14">
            <a:extLst>
              <a:ext uri="{FF2B5EF4-FFF2-40B4-BE49-F238E27FC236}">
                <a16:creationId xmlns:a16="http://schemas.microsoft.com/office/drawing/2014/main" id="{D2E45719-53CE-8300-E3B0-BA55EF8F6C85}"/>
              </a:ext>
            </a:extLst>
          </p:cNvPr>
          <p:cNvSpPr txBox="1"/>
          <p:nvPr/>
        </p:nvSpPr>
        <p:spPr>
          <a:xfrm>
            <a:off x="4768602" y="3820833"/>
            <a:ext cx="1973617" cy="369332"/>
          </a:xfrm>
          <a:prstGeom prst="rect">
            <a:avLst/>
          </a:prstGeom>
          <a:noFill/>
        </p:spPr>
        <p:txBody>
          <a:bodyPr wrap="none" rtlCol="0">
            <a:spAutoFit/>
          </a:bodyPr>
          <a:lstStyle/>
          <a:p>
            <a:r>
              <a:rPr lang="zh-TW" altLang="en-US" sz="1800" b="1" dirty="0">
                <a:solidFill>
                  <a:srgbClr val="CEB11D"/>
                </a:solidFill>
                <a:latin typeface="Microsoft JhengHei"/>
                <a:ea typeface="Microsoft JhengHei"/>
              </a:rPr>
              <a:t>第三波</a:t>
            </a:r>
            <a:r>
              <a:rPr lang="zh-TW" altLang="en-US" b="1" dirty="0">
                <a:solidFill>
                  <a:srgbClr val="CEB11D"/>
                </a:solidFill>
                <a:latin typeface="Microsoft JhengHei"/>
                <a:ea typeface="Microsoft JhengHei"/>
              </a:rPr>
              <a:t>   </a:t>
            </a:r>
            <a:r>
              <a:rPr lang="zh-TW" altLang="en-US" sz="1800" b="1" dirty="0">
                <a:solidFill>
                  <a:srgbClr val="CEB11D"/>
                </a:solidFill>
                <a:latin typeface="Microsoft JhengHei"/>
                <a:ea typeface="Microsoft JhengHei"/>
              </a:rPr>
              <a:t>電腦時代</a:t>
            </a:r>
          </a:p>
        </p:txBody>
      </p:sp>
      <p:sp>
        <p:nvSpPr>
          <p:cNvPr id="16" name="文字方塊 15">
            <a:extLst>
              <a:ext uri="{FF2B5EF4-FFF2-40B4-BE49-F238E27FC236}">
                <a16:creationId xmlns:a16="http://schemas.microsoft.com/office/drawing/2014/main" id="{BF63B39A-606A-CACC-CEF3-486F2FCDCE1D}"/>
              </a:ext>
            </a:extLst>
          </p:cNvPr>
          <p:cNvSpPr txBox="1"/>
          <p:nvPr/>
        </p:nvSpPr>
        <p:spPr>
          <a:xfrm>
            <a:off x="5648477" y="2971493"/>
            <a:ext cx="1973617" cy="369332"/>
          </a:xfrm>
          <a:prstGeom prst="rect">
            <a:avLst/>
          </a:prstGeom>
          <a:noFill/>
        </p:spPr>
        <p:txBody>
          <a:bodyPr wrap="none" rtlCol="0">
            <a:spAutoFit/>
          </a:bodyPr>
          <a:lstStyle/>
          <a:p>
            <a:r>
              <a:rPr lang="zh-TW" altLang="en-US" sz="1800" b="1" dirty="0">
                <a:solidFill>
                  <a:srgbClr val="30479B"/>
                </a:solidFill>
                <a:latin typeface="Microsoft JhengHei"/>
                <a:ea typeface="Microsoft JhengHei"/>
              </a:rPr>
              <a:t>第四波</a:t>
            </a:r>
            <a:r>
              <a:rPr lang="zh-TW" altLang="en-US" b="1" dirty="0">
                <a:solidFill>
                  <a:srgbClr val="30479B"/>
                </a:solidFill>
                <a:latin typeface="Microsoft JhengHei"/>
                <a:ea typeface="Microsoft JhengHei"/>
              </a:rPr>
              <a:t>   </a:t>
            </a:r>
            <a:r>
              <a:rPr lang="zh-TW" altLang="en-US" sz="1800" b="1" dirty="0">
                <a:solidFill>
                  <a:srgbClr val="30479B"/>
                </a:solidFill>
                <a:latin typeface="Microsoft JhengHei"/>
                <a:ea typeface="Microsoft JhengHei"/>
              </a:rPr>
              <a:t>網路時代</a:t>
            </a:r>
          </a:p>
        </p:txBody>
      </p:sp>
      <p:sp>
        <p:nvSpPr>
          <p:cNvPr id="17" name="文字方塊 16">
            <a:extLst>
              <a:ext uri="{FF2B5EF4-FFF2-40B4-BE49-F238E27FC236}">
                <a16:creationId xmlns:a16="http://schemas.microsoft.com/office/drawing/2014/main" id="{0E515624-C85D-4AED-DC69-8C512FA53ADF}"/>
              </a:ext>
            </a:extLst>
          </p:cNvPr>
          <p:cNvSpPr txBox="1"/>
          <p:nvPr/>
        </p:nvSpPr>
        <p:spPr>
          <a:xfrm>
            <a:off x="6521230" y="2171376"/>
            <a:ext cx="3938899" cy="630942"/>
          </a:xfrm>
          <a:prstGeom prst="rect">
            <a:avLst/>
          </a:prstGeom>
          <a:noFill/>
        </p:spPr>
        <p:txBody>
          <a:bodyPr wrap="none" rtlCol="0">
            <a:spAutoFit/>
          </a:bodyPr>
          <a:lstStyle/>
          <a:p>
            <a:r>
              <a:rPr lang="zh-TW" altLang="en-US" sz="3500" b="1" spc="300" dirty="0">
                <a:solidFill>
                  <a:srgbClr val="0BA29A"/>
                </a:solidFill>
                <a:latin typeface="Microsoft YaHei UI" panose="020B0503020204020204" pitchFamily="34" charset="-122"/>
                <a:ea typeface="Microsoft YaHei UI" panose="020B0503020204020204" pitchFamily="34" charset="-122"/>
              </a:rPr>
              <a:t>第五波  生物科技</a:t>
            </a:r>
          </a:p>
        </p:txBody>
      </p:sp>
      <p:pic>
        <p:nvPicPr>
          <p:cNvPr id="41" name="圖片 40" descr="一張含有 毒品, 藥品, 藥物, 藥丸 的圖片&#10;&#10;自動產生的描述">
            <a:extLst>
              <a:ext uri="{FF2B5EF4-FFF2-40B4-BE49-F238E27FC236}">
                <a16:creationId xmlns:a16="http://schemas.microsoft.com/office/drawing/2014/main" id="{4881F2BB-FBFB-A499-52B2-36B2E646E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90734" y="3275446"/>
            <a:ext cx="4301266" cy="2834534"/>
          </a:xfrm>
          <a:prstGeom prst="rect">
            <a:avLst/>
          </a:prstGeom>
        </p:spPr>
      </p:pic>
    </p:spTree>
    <p:extLst>
      <p:ext uri="{BB962C8B-B14F-4D97-AF65-F5344CB8AC3E}">
        <p14:creationId xmlns:p14="http://schemas.microsoft.com/office/powerpoint/2010/main" val="1897897093"/>
      </p:ext>
    </p:extLst>
  </p:cSld>
  <p:clrMapOvr>
    <a:masterClrMapping/>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75d130-180f-4fb5-ae76-9e029e92725d">
      <Terms xmlns="http://schemas.microsoft.com/office/infopath/2007/PartnerControls"/>
    </lcf76f155ced4ddcb4097134ff3c332f>
    <TaxCatchAll xmlns="0c93f6ee-8f15-439c-9f4b-a1d4dfb655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88968A349330419ABA3022693FEBFE" ma:contentTypeVersion="8" ma:contentTypeDescription="Create a new document." ma:contentTypeScope="" ma:versionID="01f5f1d4f23c967422f7daea95d560c4">
  <xsd:schema xmlns:xsd="http://www.w3.org/2001/XMLSchema" xmlns:xs="http://www.w3.org/2001/XMLSchema" xmlns:p="http://schemas.microsoft.com/office/2006/metadata/properties" xmlns:ns2="2675d130-180f-4fb5-ae76-9e029e92725d" xmlns:ns3="0c93f6ee-8f15-439c-9f4b-a1d4dfb6554f" targetNamespace="http://schemas.microsoft.com/office/2006/metadata/properties" ma:root="true" ma:fieldsID="bce45463c43b700676a6a166e291880c" ns2:_="" ns3:_="">
    <xsd:import namespace="2675d130-180f-4fb5-ae76-9e029e92725d"/>
    <xsd:import namespace="0c93f6ee-8f15-439c-9f4b-a1d4dfb6554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5d130-180f-4fb5-ae76-9e029e9272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80ae007-5e7d-40d0-81a7-e3a2dbf25c6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93f6ee-8f15-439c-9f4b-a1d4dfb6554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4e30889-f141-4a25-87a2-1bfdf74490f7}" ma:internalName="TaxCatchAll" ma:showField="CatchAllData" ma:web="0c93f6ee-8f15-439c-9f4b-a1d4dfb655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614D3A-2E84-4095-9457-2320C8E25CAA}">
  <ds:schemaRefs>
    <ds:schemaRef ds:uri="http://schemas.microsoft.com/sharepoint/v3/contenttype/forms"/>
  </ds:schemaRefs>
</ds:datastoreItem>
</file>

<file path=customXml/itemProps2.xml><?xml version="1.0" encoding="utf-8"?>
<ds:datastoreItem xmlns:ds="http://schemas.openxmlformats.org/officeDocument/2006/customXml" ds:itemID="{660BCE80-34F5-4AFD-A4F2-5A921EAFBC58}">
  <ds:schemaRefs>
    <ds:schemaRef ds:uri="http://purl.org/dc/dcmitype/"/>
    <ds:schemaRef ds:uri="2675d130-180f-4fb5-ae76-9e029e92725d"/>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0c93f6ee-8f15-439c-9f4b-a1d4dfb6554f"/>
  </ds:schemaRefs>
</ds:datastoreItem>
</file>

<file path=customXml/itemProps3.xml><?xml version="1.0" encoding="utf-8"?>
<ds:datastoreItem xmlns:ds="http://schemas.openxmlformats.org/officeDocument/2006/customXml" ds:itemID="{F6F44727-8272-4436-AB58-A840AE53B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75d130-180f-4fb5-ae76-9e029e92725d"/>
    <ds:schemaRef ds:uri="0c93f6ee-8f15-439c-9f4b-a1d4dfb655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8135</TotalTime>
  <Words>1565</Words>
  <Application>Microsoft Office PowerPoint</Application>
  <PresentationFormat>寬螢幕</PresentationFormat>
  <Paragraphs>340</Paragraphs>
  <Slides>34</Slides>
  <Notes>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34</vt:i4>
      </vt:variant>
    </vt:vector>
  </HeadingPairs>
  <TitlesOfParts>
    <vt:vector size="46" baseType="lpstr">
      <vt:lpstr>Heiti TC Medium</vt:lpstr>
      <vt:lpstr>Microsoft YaHei</vt:lpstr>
      <vt:lpstr>Microsoft YaHei</vt:lpstr>
      <vt:lpstr>Microsoft YaHei UI</vt:lpstr>
      <vt:lpstr>微軟正黑體</vt:lpstr>
      <vt:lpstr>微軟正黑體</vt:lpstr>
      <vt:lpstr>Arial</vt:lpstr>
      <vt:lpstr>Calibri</vt:lpstr>
      <vt:lpstr>Trebuchet MS</vt:lpstr>
      <vt:lpstr>Wingdings</vt:lpstr>
      <vt:lpstr>Wingdings 3</vt:lpstr>
      <vt:lpstr>多面向</vt:lpstr>
      <vt:lpstr>財富自由說明會</vt:lpstr>
      <vt:lpstr>PowerPoint 簡報</vt:lpstr>
      <vt:lpstr>112年12月12日 高雄OPP</vt:lpstr>
      <vt:lpstr>112年12月12日 高雄OPP</vt:lpstr>
      <vt:lpstr>現代社會兩大問題!!</vt:lpstr>
      <vt:lpstr>疫情過後…萬物齊漲，孩子自顧不暇! </vt:lpstr>
      <vt:lpstr>高齡需要 健康 與 活力 避免成為負擔</vt:lpstr>
      <vt:lpstr>PowerPoint 簡報</vt:lpstr>
      <vt:lpstr>人類財富的演化</vt:lpstr>
      <vt:lpstr>我國歷年保健營養食品業產值</vt:lpstr>
      <vt:lpstr>營養保健  商機無限</vt:lpstr>
      <vt:lpstr>機會</vt:lpstr>
      <vt:lpstr>PowerPoint 簡報</vt:lpstr>
      <vt:lpstr>PowerPoint 簡報</vt:lpstr>
      <vt:lpstr>PowerPoint 簡報</vt:lpstr>
      <vt:lpstr>加捷生醫集團 發展里程</vt:lpstr>
      <vt:lpstr>組織現況</vt:lpstr>
      <vt:lpstr>源起-高雄美濃 在地起家</vt:lpstr>
      <vt:lpstr>服務據點</vt:lpstr>
      <vt:lpstr>榮獲多項獎項與認證 品質深受肯定  </vt:lpstr>
      <vt:lpstr>PowerPoint 簡報</vt:lpstr>
      <vt:lpstr>財富自由的健康人生</vt:lpstr>
      <vt:lpstr>新人啟動計畫</vt:lpstr>
      <vt:lpstr>1339事業計畫</vt:lpstr>
      <vt:lpstr>月收入百萬的1339事業計畫</vt:lpstr>
      <vt:lpstr>PowerPoint 簡報</vt:lpstr>
      <vt:lpstr>PowerPoint 簡報</vt:lpstr>
      <vt:lpstr>成功保證!!</vt:lpstr>
      <vt:lpstr>PowerPoint 簡報</vt:lpstr>
      <vt:lpstr>經營加捷很簡單:使用+分享</vt:lpstr>
      <vt:lpstr>見證分享</vt:lpstr>
      <vt:lpstr>故事時間</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克絲 拉</dc:creator>
  <cp:lastModifiedBy>郭怡婷</cp:lastModifiedBy>
  <cp:revision>446</cp:revision>
  <cp:lastPrinted>2023-04-21T05:55:32Z</cp:lastPrinted>
  <dcterms:created xsi:type="dcterms:W3CDTF">2021-05-28T01:45:09Z</dcterms:created>
  <dcterms:modified xsi:type="dcterms:W3CDTF">2024-04-11T07:19:52Z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0x010100B188968A349330419ABA3022693FEBFE</vt:lpwstr>
  </property>
</Properties>
</file>